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8" r:id="rId3"/>
    <p:sldMasterId id="2147483676" r:id="rId4"/>
    <p:sldMasterId id="2147483684" r:id="rId5"/>
    <p:sldMasterId id="2147483703" r:id="rId6"/>
    <p:sldMasterId id="2147483715" r:id="rId7"/>
  </p:sldMasterIdLst>
  <p:notesMasterIdLst>
    <p:notesMasterId r:id="rId26"/>
  </p:notesMasterIdLst>
  <p:handoutMasterIdLst>
    <p:handoutMasterId r:id="rId27"/>
  </p:handoutMasterIdLst>
  <p:sldIdLst>
    <p:sldId id="1609" r:id="rId8"/>
    <p:sldId id="2363" r:id="rId9"/>
    <p:sldId id="2364" r:id="rId10"/>
    <p:sldId id="2365" r:id="rId11"/>
    <p:sldId id="1902" r:id="rId12"/>
    <p:sldId id="2366" r:id="rId13"/>
    <p:sldId id="1984" r:id="rId14"/>
    <p:sldId id="2360" r:id="rId15"/>
    <p:sldId id="1986" r:id="rId16"/>
    <p:sldId id="2367" r:id="rId17"/>
    <p:sldId id="2368" r:id="rId18"/>
    <p:sldId id="2369" r:id="rId19"/>
    <p:sldId id="1564" r:id="rId20"/>
    <p:sldId id="1917" r:id="rId21"/>
    <p:sldId id="1604" r:id="rId22"/>
    <p:sldId id="1919" r:id="rId23"/>
    <p:sldId id="1920" r:id="rId24"/>
    <p:sldId id="1922" r:id="rId25"/>
  </p:sldIdLst>
  <p:sldSz cx="9144000" cy="6858000" type="screen4x3"/>
  <p:notesSz cx="6853238" cy="9871075"/>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pitchFamily="34"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pitchFamily="34"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pitchFamily="34"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pitchFamily="34"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423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6F6"/>
    <a:srgbClr val="0000FF"/>
    <a:srgbClr val="0624BA"/>
    <a:srgbClr val="FFCCFF"/>
    <a:srgbClr val="FF99CC"/>
    <a:srgbClr val="FF6699"/>
    <a:srgbClr val="CC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86508" autoAdjust="0"/>
  </p:normalViewPr>
  <p:slideViewPr>
    <p:cSldViewPr>
      <p:cViewPr>
        <p:scale>
          <a:sx n="60" d="100"/>
          <a:sy n="60" d="100"/>
        </p:scale>
        <p:origin x="1144" y="268"/>
      </p:cViewPr>
      <p:guideLst>
        <p:guide orient="horz" pos="4234"/>
        <p:guide pos="2880"/>
      </p:guideLst>
    </p:cSldViewPr>
  </p:slideViewPr>
  <p:outlineViewPr>
    <p:cViewPr>
      <p:scale>
        <a:sx n="33" d="100"/>
        <a:sy n="33" d="100"/>
      </p:scale>
      <p:origin x="0" y="28677"/>
    </p:cViewPr>
  </p:outlineViewPr>
  <p:notesTextViewPr>
    <p:cViewPr>
      <p:scale>
        <a:sx n="100" d="100"/>
        <a:sy n="100" d="100"/>
      </p:scale>
      <p:origin x="0" y="0"/>
    </p:cViewPr>
  </p:notesTextViewPr>
  <p:sorterViewPr>
    <p:cViewPr>
      <p:scale>
        <a:sx n="80" d="100"/>
        <a:sy n="80" d="100"/>
      </p:scale>
      <p:origin x="0" y="-2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0213" cy="493713"/>
          </a:xfrm>
          <a:prstGeom prst="rect">
            <a:avLst/>
          </a:prstGeom>
          <a:noFill/>
          <a:ln w="9525">
            <a:noFill/>
            <a:miter lim="800000"/>
          </a:ln>
          <a:effectLst/>
        </p:spPr>
        <p:txBody>
          <a:bodyPr vert="horz" wrap="square" lIns="91440" tIns="45720" rIns="91440" bIns="45720" numCol="1" anchor="t" anchorCtr="0" compatLnSpc="1"/>
          <a:lstStyle>
            <a:lvl1pPr>
              <a:defRPr sz="1200">
                <a:ea typeface="ＭＳ Ｐゴシック" pitchFamily="50" charset="-128"/>
              </a:defRPr>
            </a:lvl1pPr>
          </a:lstStyle>
          <a:p>
            <a:pPr>
              <a:defRPr/>
            </a:pPr>
            <a:endParaRPr lang="en-US" altLang="ja-JP"/>
          </a:p>
        </p:txBody>
      </p:sp>
      <p:sp>
        <p:nvSpPr>
          <p:cNvPr id="113667" name="Rectangle 3"/>
          <p:cNvSpPr>
            <a:spLocks noGrp="1" noChangeArrowheads="1"/>
          </p:cNvSpPr>
          <p:nvPr>
            <p:ph type="dt" sz="quarter" idx="1"/>
          </p:nvPr>
        </p:nvSpPr>
        <p:spPr bwMode="auto">
          <a:xfrm>
            <a:off x="3883025" y="0"/>
            <a:ext cx="2970213" cy="493713"/>
          </a:xfrm>
          <a:prstGeom prst="rect">
            <a:avLst/>
          </a:prstGeom>
          <a:noFill/>
          <a:ln w="9525">
            <a:noFill/>
            <a:miter lim="800000"/>
          </a:ln>
          <a:effectLst/>
        </p:spPr>
        <p:txBody>
          <a:bodyPr vert="horz" wrap="square" lIns="91440" tIns="45720" rIns="91440" bIns="45720" numCol="1" anchor="t" anchorCtr="0" compatLnSpc="1"/>
          <a:lstStyle>
            <a:lvl1pPr algn="r">
              <a:defRPr sz="1200">
                <a:ea typeface="ＭＳ Ｐゴシック" pitchFamily="50" charset="-128"/>
              </a:defRPr>
            </a:lvl1pPr>
          </a:lstStyle>
          <a:p>
            <a:pPr>
              <a:defRPr/>
            </a:pPr>
            <a:endParaRPr lang="en-US" altLang="ja-JP"/>
          </a:p>
        </p:txBody>
      </p:sp>
      <p:sp>
        <p:nvSpPr>
          <p:cNvPr id="113668" name="Rectangle 4"/>
          <p:cNvSpPr>
            <a:spLocks noGrp="1" noChangeArrowheads="1"/>
          </p:cNvSpPr>
          <p:nvPr>
            <p:ph type="ftr" sz="quarter" idx="2"/>
          </p:nvPr>
        </p:nvSpPr>
        <p:spPr bwMode="auto">
          <a:xfrm>
            <a:off x="0" y="9377363"/>
            <a:ext cx="2970213" cy="493712"/>
          </a:xfrm>
          <a:prstGeom prst="rect">
            <a:avLst/>
          </a:prstGeom>
          <a:noFill/>
          <a:ln w="9525">
            <a:noFill/>
            <a:miter lim="800000"/>
          </a:ln>
          <a:effectLst/>
        </p:spPr>
        <p:txBody>
          <a:bodyPr vert="horz" wrap="square" lIns="91440" tIns="45720" rIns="91440" bIns="45720" numCol="1" anchor="b" anchorCtr="0" compatLnSpc="1"/>
          <a:lstStyle>
            <a:lvl1pPr>
              <a:defRPr sz="1200">
                <a:ea typeface="ＭＳ Ｐゴシック" pitchFamily="50" charset="-128"/>
              </a:defRPr>
            </a:lvl1pPr>
          </a:lstStyle>
          <a:p>
            <a:pPr>
              <a:defRPr/>
            </a:pPr>
            <a:r>
              <a:rPr lang="en-US" altLang="ja-JP"/>
              <a:t>http://www.eonet.ne.jp/~skado/index.htm</a:t>
            </a:r>
          </a:p>
        </p:txBody>
      </p:sp>
      <p:sp>
        <p:nvSpPr>
          <p:cNvPr id="113669" name="Rectangle 5"/>
          <p:cNvSpPr>
            <a:spLocks noGrp="1" noChangeArrowheads="1"/>
          </p:cNvSpPr>
          <p:nvPr>
            <p:ph type="sldNum" sz="quarter" idx="3"/>
          </p:nvPr>
        </p:nvSpPr>
        <p:spPr bwMode="auto">
          <a:xfrm>
            <a:off x="3883025" y="9377363"/>
            <a:ext cx="2970213" cy="493712"/>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7D3BDB99-6B34-4ED5-AE4C-42991CBE5449}" type="slidenum">
              <a:rPr lang="en-US" altLang="ja-JP"/>
              <a:t>‹#›</a:t>
            </a:fld>
            <a:endParaRPr lang="en-US" altLang="ja-JP"/>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0213" cy="493713"/>
          </a:xfrm>
          <a:prstGeom prst="rect">
            <a:avLst/>
          </a:prstGeom>
          <a:noFill/>
          <a:ln w="9525">
            <a:noFill/>
            <a:miter lim="800000"/>
          </a:ln>
          <a:effectLst/>
        </p:spPr>
        <p:txBody>
          <a:bodyPr vert="horz" wrap="square" lIns="91440" tIns="45720" rIns="91440" bIns="45720" numCol="1" anchor="t" anchorCtr="0" compatLnSpc="1"/>
          <a:lstStyle>
            <a:lvl1pPr>
              <a:defRPr sz="1200">
                <a:ea typeface="ＭＳ Ｐゴシック" pitchFamily="50" charset="-128"/>
              </a:defRPr>
            </a:lvl1pPr>
          </a:lstStyle>
          <a:p>
            <a:pPr>
              <a:defRPr/>
            </a:pPr>
            <a:endParaRPr lang="en-US" altLang="ja-JP"/>
          </a:p>
        </p:txBody>
      </p:sp>
      <p:sp>
        <p:nvSpPr>
          <p:cNvPr id="32771" name="Rectangle 3"/>
          <p:cNvSpPr>
            <a:spLocks noGrp="1" noChangeArrowheads="1"/>
          </p:cNvSpPr>
          <p:nvPr>
            <p:ph type="dt" idx="1"/>
          </p:nvPr>
        </p:nvSpPr>
        <p:spPr bwMode="auto">
          <a:xfrm>
            <a:off x="3883025" y="0"/>
            <a:ext cx="2970213" cy="493713"/>
          </a:xfrm>
          <a:prstGeom prst="rect">
            <a:avLst/>
          </a:prstGeom>
          <a:noFill/>
          <a:ln w="9525">
            <a:noFill/>
            <a:miter lim="800000"/>
          </a:ln>
          <a:effectLst/>
        </p:spPr>
        <p:txBody>
          <a:bodyPr vert="horz" wrap="square" lIns="91440" tIns="45720" rIns="91440" bIns="45720" numCol="1" anchor="t" anchorCtr="0" compatLnSpc="1"/>
          <a:lstStyle>
            <a:lvl1pPr algn="r">
              <a:defRPr sz="1200">
                <a:ea typeface="ＭＳ Ｐゴシック" pitchFamily="50" charset="-128"/>
              </a:defRPr>
            </a:lvl1pPr>
          </a:lstStyle>
          <a:p>
            <a:pPr>
              <a:defRPr/>
            </a:pPr>
            <a:endParaRPr lang="en-US" altLang="ja-JP"/>
          </a:p>
        </p:txBody>
      </p:sp>
      <p:sp>
        <p:nvSpPr>
          <p:cNvPr id="229380" name="Rectangle 4"/>
          <p:cNvSpPr>
            <a:spLocks noGrp="1" noRot="1" noChangeAspect="1" noChangeArrowheads="1" noTextEdit="1"/>
          </p:cNvSpPr>
          <p:nvPr>
            <p:ph type="sldImg" idx="2"/>
          </p:nvPr>
        </p:nvSpPr>
        <p:spPr bwMode="auto">
          <a:xfrm>
            <a:off x="958850" y="739775"/>
            <a:ext cx="4937125" cy="37020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914400" y="4689475"/>
            <a:ext cx="5024438" cy="4441825"/>
          </a:xfrm>
          <a:prstGeom prst="rect">
            <a:avLst/>
          </a:prstGeom>
          <a:noFill/>
          <a:ln w="9525">
            <a:noFill/>
            <a:miter lim="800000"/>
          </a:ln>
          <a:effectLst/>
        </p:spPr>
        <p:txBody>
          <a:bodyPr vert="horz" wrap="square" lIns="91440" tIns="45720" rIns="91440" bIns="45720" numCol="1" anchor="t" anchorCtr="0" compatLnSpc="1"/>
          <a:lstStyle/>
          <a:p>
            <a:pPr lvl="0"/>
            <a:r>
              <a:rPr lang="ja-JP" altLang="en-US" noProof="0"/>
              <a:t>マスタ テキストの書式設定</a:t>
            </a:r>
          </a:p>
          <a:p>
            <a:pPr lvl="0"/>
            <a:r>
              <a:rPr lang="ja-JP" altLang="en-US" noProof="0"/>
              <a:t>第 </a:t>
            </a:r>
            <a:r>
              <a:rPr lang="en-US" altLang="ja-JP" noProof="0"/>
              <a:t>2 </a:t>
            </a:r>
            <a:r>
              <a:rPr lang="ja-JP" altLang="en-US" noProof="0"/>
              <a:t>レベル</a:t>
            </a:r>
          </a:p>
          <a:p>
            <a:pPr lvl="0"/>
            <a:r>
              <a:rPr lang="ja-JP" altLang="en-US" noProof="0"/>
              <a:t>第 </a:t>
            </a:r>
            <a:r>
              <a:rPr lang="en-US" altLang="ja-JP" noProof="0"/>
              <a:t>3 </a:t>
            </a:r>
            <a:r>
              <a:rPr lang="ja-JP" altLang="en-US" noProof="0"/>
              <a:t>レベル</a:t>
            </a:r>
          </a:p>
          <a:p>
            <a:pPr lvl="0"/>
            <a:r>
              <a:rPr lang="ja-JP" altLang="en-US" noProof="0"/>
              <a:t>第 </a:t>
            </a:r>
            <a:r>
              <a:rPr lang="en-US" altLang="ja-JP" noProof="0"/>
              <a:t>4 </a:t>
            </a:r>
            <a:r>
              <a:rPr lang="ja-JP" altLang="en-US" noProof="0"/>
              <a:t>レベル</a:t>
            </a:r>
          </a:p>
          <a:p>
            <a:pPr lvl="0"/>
            <a:r>
              <a:rPr lang="ja-JP" altLang="en-US" noProof="0"/>
              <a:t>第 </a:t>
            </a:r>
            <a:r>
              <a:rPr lang="en-US" altLang="ja-JP" noProof="0"/>
              <a:t>5 </a:t>
            </a:r>
            <a:r>
              <a:rPr lang="ja-JP" altLang="en-US" noProof="0"/>
              <a:t>レベル</a:t>
            </a:r>
          </a:p>
        </p:txBody>
      </p:sp>
      <p:sp>
        <p:nvSpPr>
          <p:cNvPr id="32774" name="Rectangle 6"/>
          <p:cNvSpPr>
            <a:spLocks noGrp="1" noChangeArrowheads="1"/>
          </p:cNvSpPr>
          <p:nvPr>
            <p:ph type="ftr" sz="quarter" idx="4"/>
          </p:nvPr>
        </p:nvSpPr>
        <p:spPr bwMode="auto">
          <a:xfrm>
            <a:off x="0" y="9377363"/>
            <a:ext cx="2970213" cy="493712"/>
          </a:xfrm>
          <a:prstGeom prst="rect">
            <a:avLst/>
          </a:prstGeom>
          <a:noFill/>
          <a:ln w="9525">
            <a:noFill/>
            <a:miter lim="800000"/>
          </a:ln>
          <a:effectLst/>
        </p:spPr>
        <p:txBody>
          <a:bodyPr vert="horz" wrap="square" lIns="91440" tIns="45720" rIns="91440" bIns="45720" numCol="1" anchor="b" anchorCtr="0" compatLnSpc="1"/>
          <a:lstStyle>
            <a:lvl1pPr>
              <a:defRPr sz="1200">
                <a:ea typeface="ＭＳ Ｐゴシック" pitchFamily="50" charset="-128"/>
              </a:defRPr>
            </a:lvl1pPr>
          </a:lstStyle>
          <a:p>
            <a:pPr>
              <a:defRPr/>
            </a:pPr>
            <a:r>
              <a:rPr lang="en-US" altLang="ja-JP"/>
              <a:t>http://www.eonet.ne.jp/~skado/index.htm</a:t>
            </a:r>
          </a:p>
        </p:txBody>
      </p:sp>
      <p:sp>
        <p:nvSpPr>
          <p:cNvPr id="32775" name="Rectangle 7"/>
          <p:cNvSpPr>
            <a:spLocks noGrp="1" noChangeArrowheads="1"/>
          </p:cNvSpPr>
          <p:nvPr>
            <p:ph type="sldNum" sz="quarter" idx="5"/>
          </p:nvPr>
        </p:nvSpPr>
        <p:spPr bwMode="auto">
          <a:xfrm>
            <a:off x="3883025" y="9377363"/>
            <a:ext cx="2970213" cy="493712"/>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C19D49E0-554A-4DD7-AE14-2D451EB51296}" type="slidenum">
              <a:rPr lang="en-US" altLang="ja-JP"/>
              <a:t>‹#›</a:t>
            </a:fld>
            <a:endParaRPr lang="en-US" altLang="ja-JP"/>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p:sp>
      <p:sp>
        <p:nvSpPr>
          <p:cNvPr id="1331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z="2400" dirty="0">
              <a:latin typeface="Tahoma" pitchFamily="34" charset="0"/>
              <a:ea typeface="ＭＳ Ｐゴシック" pitchFamily="50" charset="-128"/>
            </a:endParaRPr>
          </a:p>
        </p:txBody>
      </p:sp>
      <p:sp>
        <p:nvSpPr>
          <p:cNvPr id="13316"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C9DAE46D-DB92-4C95-B7C2-52800F905D18}" type="slidenum">
              <a:rPr lang="en-US" altLang="ja-JP" sz="1200" smtClean="0"/>
              <a:t>1</a:t>
            </a:fld>
            <a:endParaRPr lang="en-US" altLang="ja-JP" sz="1200"/>
          </a:p>
        </p:txBody>
      </p:sp>
      <p:sp>
        <p:nvSpPr>
          <p:cNvPr id="13317" name="フッター プレースホルダ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en-US" altLang="ja-JP" sz="1200"/>
              <a:t>http://www.eonet.ne.jp/~skado/index.htm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p:sp>
      <p:sp>
        <p:nvSpPr>
          <p:cNvPr id="13312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明朝" pitchFamily="18" charset="-128"/>
            </a:endParaRPr>
          </a:p>
        </p:txBody>
      </p:sp>
      <p:sp>
        <p:nvSpPr>
          <p:cNvPr id="133124" name="フッター プレースホルダ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http://www.eonet.ne.jp/~skado/</a:t>
            </a:r>
          </a:p>
        </p:txBody>
      </p:sp>
      <p:sp>
        <p:nvSpPr>
          <p:cNvPr id="133125" name="スライド番号プレースホルダ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E7366A-C212-4528-9DBE-F7CE2FAB043D}" type="slidenum">
              <a:rPr kumimoji="1" lang="en-US" altLang="ja-JP" sz="1200" b="0" i="0" u="none" strike="noStrike" kern="1200" cap="none" spc="0" normalizeH="0" baseline="0" noProof="0" smtClean="0">
                <a:ln>
                  <a:noFill/>
                </a:ln>
                <a:solidFill>
                  <a:prstClr val="black"/>
                </a:solidFill>
                <a:effectLst/>
                <a:uLnTx/>
                <a:uFillTx/>
                <a:latin typeface="Tahom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166597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p:sp>
      <p:sp>
        <p:nvSpPr>
          <p:cNvPr id="13312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明朝" pitchFamily="18" charset="-128"/>
            </a:endParaRPr>
          </a:p>
        </p:txBody>
      </p:sp>
      <p:sp>
        <p:nvSpPr>
          <p:cNvPr id="133124" name="フッター プレースホルダ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http://www.eonet.ne.jp/~skado/</a:t>
            </a:r>
          </a:p>
        </p:txBody>
      </p:sp>
      <p:sp>
        <p:nvSpPr>
          <p:cNvPr id="133125" name="スライド番号プレースホルダ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E7366A-C212-4528-9DBE-F7CE2FAB043D}" type="slidenum">
              <a:rPr kumimoji="1" lang="en-US" altLang="ja-JP" sz="1200" b="0" i="0" u="none" strike="noStrike" kern="1200" cap="none" spc="0" normalizeH="0" baseline="0" noProof="0" smtClean="0">
                <a:ln>
                  <a:noFill/>
                </a:ln>
                <a:solidFill>
                  <a:prstClr val="black"/>
                </a:solidFill>
                <a:effectLst/>
                <a:uLnTx/>
                <a:uFillTx/>
                <a:latin typeface="Tahom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9926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noTextEdit="1"/>
          </p:cNvSpPr>
          <p:nvPr>
            <p:ph type="sldImg"/>
          </p:nvPr>
        </p:nvSpPr>
        <p:spPr/>
      </p:sp>
      <p:sp>
        <p:nvSpPr>
          <p:cNvPr id="13414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明朝" pitchFamily="18" charset="-128"/>
            </a:endParaRPr>
          </a:p>
        </p:txBody>
      </p:sp>
      <p:sp>
        <p:nvSpPr>
          <p:cNvPr id="134148" name="フッター プレースホルダ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http://www.eonet.ne.jp/~skado/</a:t>
            </a:r>
          </a:p>
        </p:txBody>
      </p:sp>
      <p:sp>
        <p:nvSpPr>
          <p:cNvPr id="134149" name="スライド番号プレースホルダ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C70953-1BA5-47F2-89E7-03EE7054EC5A}" type="slidenum">
              <a:rPr kumimoji="1" lang="en-US" altLang="ja-JP" sz="1200" b="0" i="0" u="none" strike="noStrike" kern="1200" cap="none" spc="0" normalizeH="0" baseline="0" noProof="0" smtClean="0">
                <a:ln>
                  <a:noFill/>
                </a:ln>
                <a:solidFill>
                  <a:prstClr val="black"/>
                </a:solidFill>
                <a:effectLst/>
                <a:uLnTx/>
                <a:uFillTx/>
                <a:latin typeface="Tahom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62008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itchFamily="50" charset="-128"/>
                <a:cs typeface="+mn-cs"/>
              </a:rPr>
              <a:t>http://www.eonet.ne.jp/~skado/index.htm</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9D49E0-554A-4DD7-AE14-2D451EB51296}" type="slidenum">
              <a:rPr kumimoji="1" lang="en-US" altLang="ja-JP" sz="12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2838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itchFamily="50" charset="-128"/>
                <a:cs typeface="+mn-cs"/>
              </a:rPr>
              <a:t>http://www.eonet.ne.jp/~skado/index.htm</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9D49E0-554A-4DD7-AE14-2D451EB51296}" type="slidenum">
              <a:rPr kumimoji="1" lang="en-US" altLang="ja-JP" sz="12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8099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50" charset="-128"/>
                <a:cs typeface="+mn-cs"/>
              </a:rPr>
              <a:t>http://www.eonet.ne.jp/~skado/</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BB293E-C80F-4BE6-A29B-DDF43D9E38B3}" type="slidenum">
              <a:rPr kumimoji="1" lang="en-US" altLang="ja-JP"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6731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p:nvPr/>
        </p:nvGrpSpPr>
        <p:grpSpPr bwMode="auto">
          <a:xfrm>
            <a:off x="0" y="2438400"/>
            <a:ext cx="9009063" cy="1052513"/>
            <a:chOff x="0" y="1536"/>
            <a:chExt cx="5675" cy="663"/>
          </a:xfrm>
        </p:grpSpPr>
        <p:grpSp>
          <p:nvGrpSpPr>
            <p:cNvPr id="5" name="Group 3"/>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grpSp>
        <p:grpSp>
          <p:nvGrpSpPr>
            <p:cNvPr id="6" name="Group 6"/>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grpSp>
      <p:sp>
        <p:nvSpPr>
          <p:cNvPr id="17420"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74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US" altLang="ja-JP"/>
              <a:t>Total 108</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3CB21D9E-D249-4DD9-AD13-AC48E0D984B6}" type="slidenum">
              <a:rPr lang="en-US" altLang="ja-JP"/>
              <a:t>‹#›</a:t>
            </a:fld>
            <a:endParaRPr lang="en-US" altLang="ja-JP"/>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4"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5"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 name="Rectangle 1035"/>
          <p:cNvSpPr>
            <a:spLocks noGrp="1" noChangeArrowheads="1"/>
          </p:cNvSpPr>
          <p:nvPr>
            <p:ph type="dt" sz="half" idx="10"/>
          </p:nvPr>
        </p:nvSpPr>
        <p:spPr/>
        <p:txBody>
          <a:bodyPr/>
          <a:lstStyle>
            <a:lvl1pPr>
              <a:defRPr>
                <a:latin typeface="Verdana" pitchFamily="34" charset="0"/>
              </a:defRPr>
            </a:lvl1pPr>
          </a:lstStyle>
          <a:p>
            <a:pPr>
              <a:defRPr/>
            </a:pPr>
            <a:endParaRPr lang="en-US" altLang="ja-JP"/>
          </a:p>
        </p:txBody>
      </p:sp>
      <p:sp>
        <p:nvSpPr>
          <p:cNvPr id="12" name="Rectangle 1036"/>
          <p:cNvSpPr>
            <a:spLocks noGrp="1" noChangeArrowheads="1"/>
          </p:cNvSpPr>
          <p:nvPr>
            <p:ph type="ftr" sz="quarter" idx="11"/>
          </p:nvPr>
        </p:nvSpPr>
        <p:spPr/>
        <p:txBody>
          <a:bodyPr/>
          <a:lstStyle>
            <a:lvl1pPr>
              <a:defRPr>
                <a:latin typeface="Verdana" pitchFamily="34" charset="0"/>
              </a:defRPr>
            </a:lvl1pPr>
          </a:lstStyle>
          <a:p>
            <a:pPr>
              <a:defRPr/>
            </a:pPr>
            <a:r>
              <a:rPr lang="en-US" altLang="ja-JP"/>
              <a:t>Total 108</a:t>
            </a:r>
          </a:p>
        </p:txBody>
      </p:sp>
      <p:sp>
        <p:nvSpPr>
          <p:cNvPr id="13" name="Rectangle 1037"/>
          <p:cNvSpPr>
            <a:spLocks noGrp="1" noChangeArrowheads="1"/>
          </p:cNvSpPr>
          <p:nvPr>
            <p:ph type="sldNum" sz="quarter" idx="12"/>
          </p:nvPr>
        </p:nvSpPr>
        <p:spPr/>
        <p:txBody>
          <a:bodyPr/>
          <a:lstStyle>
            <a:lvl1pPr>
              <a:defRPr>
                <a:latin typeface="Verdana" pitchFamily="34" charset="0"/>
                <a:ea typeface="ＭＳ Ｐゴシック" pitchFamily="50" charset="-128"/>
              </a:defRPr>
            </a:lvl1pPr>
          </a:lstStyle>
          <a:p>
            <a:pPr>
              <a:defRPr/>
            </a:pPr>
            <a:fld id="{033E6DF9-9074-480E-8DCB-9E9DB72029D8}" type="slidenum">
              <a:rPr lang="en-US" altLang="ja-JP"/>
              <a:t>‹#›</a:t>
            </a:fld>
            <a:endParaRPr lang="en-US" altLang="ja-JP"/>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5"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1"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Rectangle 1035"/>
          <p:cNvSpPr>
            <a:spLocks noGrp="1" noChangeArrowheads="1"/>
          </p:cNvSpPr>
          <p:nvPr>
            <p:ph type="dt" sz="half" idx="10"/>
          </p:nvPr>
        </p:nvSpPr>
        <p:spPr/>
        <p:txBody>
          <a:bodyPr/>
          <a:lstStyle>
            <a:lvl1pPr>
              <a:defRPr>
                <a:latin typeface="Verdana" pitchFamily="34" charset="0"/>
              </a:defRPr>
            </a:lvl1pPr>
          </a:lstStyle>
          <a:p>
            <a:pPr>
              <a:defRPr/>
            </a:pPr>
            <a:endParaRPr lang="en-US" altLang="ja-JP"/>
          </a:p>
        </p:txBody>
      </p:sp>
      <p:sp>
        <p:nvSpPr>
          <p:cNvPr id="13" name="Rectangle 1036"/>
          <p:cNvSpPr>
            <a:spLocks noGrp="1" noChangeArrowheads="1"/>
          </p:cNvSpPr>
          <p:nvPr>
            <p:ph type="ftr" sz="quarter" idx="11"/>
          </p:nvPr>
        </p:nvSpPr>
        <p:spPr/>
        <p:txBody>
          <a:bodyPr/>
          <a:lstStyle>
            <a:lvl1pPr>
              <a:defRPr>
                <a:latin typeface="Verdana" pitchFamily="34" charset="0"/>
              </a:defRPr>
            </a:lvl1pPr>
          </a:lstStyle>
          <a:p>
            <a:pPr>
              <a:defRPr/>
            </a:pPr>
            <a:r>
              <a:rPr lang="en-US" altLang="ja-JP"/>
              <a:t>Total 108</a:t>
            </a:r>
          </a:p>
        </p:txBody>
      </p:sp>
      <p:sp>
        <p:nvSpPr>
          <p:cNvPr id="14" name="Rectangle 1037"/>
          <p:cNvSpPr>
            <a:spLocks noGrp="1" noChangeArrowheads="1"/>
          </p:cNvSpPr>
          <p:nvPr>
            <p:ph type="sldNum" sz="quarter" idx="12"/>
          </p:nvPr>
        </p:nvSpPr>
        <p:spPr/>
        <p:txBody>
          <a:bodyPr/>
          <a:lstStyle>
            <a:lvl1pPr>
              <a:defRPr>
                <a:latin typeface="Verdana" pitchFamily="34" charset="0"/>
                <a:ea typeface="ＭＳ Ｐゴシック" pitchFamily="50" charset="-128"/>
              </a:defRPr>
            </a:lvl1pPr>
          </a:lstStyle>
          <a:p>
            <a:pPr>
              <a:defRPr/>
            </a:pPr>
            <a:fld id="{8984DED0-CB48-4799-BC40-F61C46211CE5}" type="slidenum">
              <a:rPr lang="en-US" altLang="ja-JP"/>
              <a:t>‹#›</a:t>
            </a:fld>
            <a:endParaRPr lang="en-US" altLang="ja-JP"/>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3"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4"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5"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5"/>
          <p:cNvSpPr>
            <a:spLocks noGrp="1" noChangeArrowheads="1"/>
          </p:cNvSpPr>
          <p:nvPr>
            <p:ph type="dt" sz="half" idx="10"/>
          </p:nvPr>
        </p:nvSpPr>
        <p:spPr/>
        <p:txBody>
          <a:bodyPr/>
          <a:lstStyle>
            <a:lvl1pPr>
              <a:defRPr>
                <a:latin typeface="Verdana" pitchFamily="34" charset="0"/>
              </a:defRPr>
            </a:lvl1pPr>
          </a:lstStyle>
          <a:p>
            <a:pPr>
              <a:defRPr/>
            </a:pPr>
            <a:endParaRPr lang="en-US" altLang="ja-JP"/>
          </a:p>
        </p:txBody>
      </p:sp>
      <p:sp>
        <p:nvSpPr>
          <p:cNvPr id="10" name="Rectangle 1036"/>
          <p:cNvSpPr>
            <a:spLocks noGrp="1" noChangeArrowheads="1"/>
          </p:cNvSpPr>
          <p:nvPr>
            <p:ph type="ftr" sz="quarter" idx="11"/>
          </p:nvPr>
        </p:nvSpPr>
        <p:spPr/>
        <p:txBody>
          <a:bodyPr/>
          <a:lstStyle>
            <a:lvl1pPr>
              <a:defRPr>
                <a:latin typeface="Verdana" pitchFamily="34" charset="0"/>
              </a:defRPr>
            </a:lvl1pPr>
          </a:lstStyle>
          <a:p>
            <a:pPr>
              <a:defRPr/>
            </a:pPr>
            <a:r>
              <a:rPr lang="en-US" altLang="ja-JP"/>
              <a:t>Total 108</a:t>
            </a:r>
          </a:p>
        </p:txBody>
      </p:sp>
      <p:sp>
        <p:nvSpPr>
          <p:cNvPr id="11" name="Rectangle 1037"/>
          <p:cNvSpPr>
            <a:spLocks noGrp="1" noChangeArrowheads="1"/>
          </p:cNvSpPr>
          <p:nvPr>
            <p:ph type="sldNum" sz="quarter" idx="12"/>
          </p:nvPr>
        </p:nvSpPr>
        <p:spPr/>
        <p:txBody>
          <a:bodyPr/>
          <a:lstStyle>
            <a:lvl1pPr>
              <a:defRPr>
                <a:latin typeface="Verdana" pitchFamily="34" charset="0"/>
                <a:ea typeface="ＭＳ Ｐゴシック" pitchFamily="50" charset="-128"/>
              </a:defRPr>
            </a:lvl1pPr>
          </a:lstStyle>
          <a:p>
            <a:pPr>
              <a:defRPr/>
            </a:pPr>
            <a:fld id="{85159EA1-92DA-4387-B05E-F1D395943827}" type="slidenum">
              <a:rPr lang="en-US" altLang="ja-JP"/>
              <a:t>‹#›</a:t>
            </a:fld>
            <a:endParaRPr lang="en-US" altLang="ja-JP"/>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smtClean="0"/>
            </a:lvl1pPr>
          </a:lstStyle>
          <a:p>
            <a:pPr>
              <a:defRPr/>
            </a:pPr>
            <a:r>
              <a:rPr lang="en-US" altLang="ja-JP"/>
              <a:t>Total 108</a:t>
            </a:r>
          </a:p>
        </p:txBody>
      </p:sp>
      <p:sp>
        <p:nvSpPr>
          <p:cNvPr id="5" name="Rectangle 6"/>
          <p:cNvSpPr>
            <a:spLocks noGrp="1" noChangeArrowheads="1"/>
          </p:cNvSpPr>
          <p:nvPr>
            <p:ph type="sldNum" sz="quarter" idx="12"/>
          </p:nvPr>
        </p:nvSpPr>
        <p:spPr/>
        <p:txBody>
          <a:bodyPr/>
          <a:lstStyle>
            <a:lvl1pPr>
              <a:defRPr/>
            </a:lvl1pPr>
          </a:lstStyle>
          <a:p>
            <a:pPr>
              <a:defRPr/>
            </a:pPr>
            <a:fld id="{DE7FAD5A-DD5A-4C45-ABCA-DC8564051B50}" type="slidenum">
              <a:rPr lang="en-US" altLang="ja-JP"/>
              <a:t>‹#›</a:t>
            </a:fld>
            <a:endParaRPr lang="en-US" altLang="ja-JP"/>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17420"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74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US" altLang="ja-JP">
                <a:solidFill>
                  <a:srgbClr val="1C1C1C"/>
                </a:solidFill>
              </a:rPr>
              <a:t>Total 110</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3CB21D9E-D249-4DD9-AD13-AC48E0D984B6}" type="slidenum">
              <a:rPr lang="en-US" altLang="ja-JP">
                <a:solidFill>
                  <a:srgbClr val="1C1C1C"/>
                </a:solidFill>
              </a:rPr>
              <a:pPr/>
              <a:t>‹#›</a:t>
            </a:fld>
            <a:endParaRPr lang="en-US" altLang="ja-JP">
              <a:solidFill>
                <a:srgbClr val="1C1C1C"/>
              </a:solidFill>
            </a:endParaRPr>
          </a:p>
        </p:txBody>
      </p:sp>
    </p:spTree>
    <p:extLst>
      <p:ext uri="{BB962C8B-B14F-4D97-AF65-F5344CB8AC3E}">
        <p14:creationId xmlns:p14="http://schemas.microsoft.com/office/powerpoint/2010/main" val="2955947269"/>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4"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5"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 name="Rectangle 103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12" name="Rectangle 1036"/>
          <p:cNvSpPr>
            <a:spLocks noGrp="1" noChangeArrowheads="1"/>
          </p:cNvSpPr>
          <p:nvPr>
            <p:ph type="ftr" sz="quarter" idx="11"/>
          </p:nvPr>
        </p:nvSpPr>
        <p:spPr/>
        <p:txBody>
          <a:bodyPr/>
          <a:lstStyle>
            <a:lvl1pPr>
              <a:defRPr/>
            </a:lvl1pPr>
          </a:lstStyle>
          <a:p>
            <a:pPr>
              <a:defRPr/>
            </a:pPr>
            <a:r>
              <a:rPr lang="en-US" altLang="ja-JP">
                <a:solidFill>
                  <a:srgbClr val="000000"/>
                </a:solidFill>
              </a:rPr>
              <a:t>Total 110</a:t>
            </a:r>
          </a:p>
        </p:txBody>
      </p:sp>
      <p:sp>
        <p:nvSpPr>
          <p:cNvPr id="13" name="Rectangle 1037"/>
          <p:cNvSpPr>
            <a:spLocks noGrp="1" noChangeArrowheads="1"/>
          </p:cNvSpPr>
          <p:nvPr>
            <p:ph type="sldNum" sz="quarter" idx="12"/>
          </p:nvPr>
        </p:nvSpPr>
        <p:spPr/>
        <p:txBody>
          <a:bodyPr/>
          <a:lstStyle>
            <a:lvl1pPr>
              <a:defRPr/>
            </a:lvl1pPr>
          </a:lstStyle>
          <a:p>
            <a:fld id="{D65D9F31-7CFA-4D01-AC82-AAF73DA8761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12699269"/>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5"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1"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Rectangle 103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13" name="Rectangle 1036"/>
          <p:cNvSpPr>
            <a:spLocks noGrp="1" noChangeArrowheads="1"/>
          </p:cNvSpPr>
          <p:nvPr>
            <p:ph type="ftr" sz="quarter" idx="11"/>
          </p:nvPr>
        </p:nvSpPr>
        <p:spPr/>
        <p:txBody>
          <a:bodyPr/>
          <a:lstStyle>
            <a:lvl1pPr>
              <a:defRPr/>
            </a:lvl1pPr>
          </a:lstStyle>
          <a:p>
            <a:pPr>
              <a:defRPr/>
            </a:pPr>
            <a:r>
              <a:rPr lang="en-US" altLang="ja-JP">
                <a:solidFill>
                  <a:srgbClr val="000000"/>
                </a:solidFill>
              </a:rPr>
              <a:t>Total 110</a:t>
            </a:r>
          </a:p>
        </p:txBody>
      </p:sp>
      <p:sp>
        <p:nvSpPr>
          <p:cNvPr id="14" name="Rectangle 1037"/>
          <p:cNvSpPr>
            <a:spLocks noGrp="1" noChangeArrowheads="1"/>
          </p:cNvSpPr>
          <p:nvPr>
            <p:ph type="sldNum" sz="quarter" idx="12"/>
          </p:nvPr>
        </p:nvSpPr>
        <p:spPr/>
        <p:txBody>
          <a:bodyPr/>
          <a:lstStyle>
            <a:lvl1pPr>
              <a:defRPr/>
            </a:lvl1pPr>
          </a:lstStyle>
          <a:p>
            <a:fld id="{CEFA859E-01BF-4A1D-AB86-08D3C6A713A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2404818"/>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3"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4"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5"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10" name="Rectangle 1036"/>
          <p:cNvSpPr>
            <a:spLocks noGrp="1" noChangeArrowheads="1"/>
          </p:cNvSpPr>
          <p:nvPr>
            <p:ph type="ftr" sz="quarter" idx="11"/>
          </p:nvPr>
        </p:nvSpPr>
        <p:spPr/>
        <p:txBody>
          <a:bodyPr/>
          <a:lstStyle>
            <a:lvl1pPr>
              <a:defRPr/>
            </a:lvl1pPr>
          </a:lstStyle>
          <a:p>
            <a:pPr>
              <a:defRPr/>
            </a:pPr>
            <a:r>
              <a:rPr lang="en-US" altLang="ja-JP">
                <a:solidFill>
                  <a:srgbClr val="000000"/>
                </a:solidFill>
              </a:rPr>
              <a:t>Total 110</a:t>
            </a:r>
          </a:p>
        </p:txBody>
      </p:sp>
      <p:sp>
        <p:nvSpPr>
          <p:cNvPr id="11" name="Rectangle 1037"/>
          <p:cNvSpPr>
            <a:spLocks noGrp="1" noChangeArrowheads="1"/>
          </p:cNvSpPr>
          <p:nvPr>
            <p:ph type="sldNum" sz="quarter" idx="12"/>
          </p:nvPr>
        </p:nvSpPr>
        <p:spPr/>
        <p:txBody>
          <a:bodyPr/>
          <a:lstStyle>
            <a:lvl1pPr>
              <a:defRPr/>
            </a:lvl1pPr>
          </a:lstStyle>
          <a:p>
            <a:fld id="{D1631FA0-B509-4A96-ACD1-E75212B4F70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10996420"/>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103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03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Total 110</a:t>
            </a:r>
          </a:p>
        </p:txBody>
      </p:sp>
      <p:sp>
        <p:nvSpPr>
          <p:cNvPr id="5" name="Rectangle 1037"/>
          <p:cNvSpPr>
            <a:spLocks noGrp="1" noChangeArrowheads="1"/>
          </p:cNvSpPr>
          <p:nvPr>
            <p:ph type="sldNum" sz="quarter" idx="12"/>
          </p:nvPr>
        </p:nvSpPr>
        <p:spPr>
          <a:ln/>
        </p:spPr>
        <p:txBody>
          <a:bodyPr/>
          <a:lstStyle>
            <a:lvl1pPr>
              <a:defRPr/>
            </a:lvl1pPr>
          </a:lstStyle>
          <a:p>
            <a:fld id="{7E0ACC47-FCFE-462F-971D-490EA13CE0E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72918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1182688" y="2017713"/>
            <a:ext cx="7772400" cy="4114800"/>
          </a:xfrm>
        </p:spPr>
        <p:txBody>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srgbClr val="000000"/>
                </a:solidFill>
              </a:rPr>
              <a:t>Total 110</a:t>
            </a:r>
          </a:p>
        </p:txBody>
      </p:sp>
      <p:sp>
        <p:nvSpPr>
          <p:cNvPr id="6" name="スライド番号プレースホルダ 5"/>
          <p:cNvSpPr>
            <a:spLocks noGrp="1"/>
          </p:cNvSpPr>
          <p:nvPr>
            <p:ph type="sldNum" sz="quarter" idx="12"/>
          </p:nvPr>
        </p:nvSpPr>
        <p:spPr/>
        <p:txBody>
          <a:bodyPr/>
          <a:lstStyle>
            <a:lvl1pPr>
              <a:defRPr/>
            </a:lvl1pPr>
          </a:lstStyle>
          <a:p>
            <a:fld id="{CFB7CCC4-BF3A-44B4-BD63-EDC546AF209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00594558"/>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4"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5"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6"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7"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8"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9"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10"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 name="Rectangle 1035"/>
          <p:cNvSpPr>
            <a:spLocks noGrp="1" noChangeArrowheads="1"/>
          </p:cNvSpPr>
          <p:nvPr>
            <p:ph type="dt" sz="half" idx="10"/>
          </p:nvPr>
        </p:nvSpPr>
        <p:spPr/>
        <p:txBody>
          <a:bodyPr/>
          <a:lstStyle>
            <a:lvl1pPr>
              <a:defRPr/>
            </a:lvl1pPr>
          </a:lstStyle>
          <a:p>
            <a:pPr>
              <a:defRPr/>
            </a:pPr>
            <a:endParaRPr lang="en-US" altLang="ja-JP"/>
          </a:p>
        </p:txBody>
      </p:sp>
      <p:sp>
        <p:nvSpPr>
          <p:cNvPr id="12" name="Rectangle 1036"/>
          <p:cNvSpPr>
            <a:spLocks noGrp="1" noChangeArrowheads="1"/>
          </p:cNvSpPr>
          <p:nvPr>
            <p:ph type="ftr" sz="quarter" idx="11"/>
          </p:nvPr>
        </p:nvSpPr>
        <p:spPr/>
        <p:txBody>
          <a:bodyPr/>
          <a:lstStyle>
            <a:lvl1pPr>
              <a:defRPr/>
            </a:lvl1pPr>
          </a:lstStyle>
          <a:p>
            <a:pPr>
              <a:defRPr/>
            </a:pPr>
            <a:r>
              <a:rPr lang="en-US" altLang="ja-JP"/>
              <a:t>Total 108</a:t>
            </a:r>
          </a:p>
        </p:txBody>
      </p:sp>
      <p:sp>
        <p:nvSpPr>
          <p:cNvPr id="13" name="Rectangle 1037"/>
          <p:cNvSpPr>
            <a:spLocks noGrp="1" noChangeArrowheads="1"/>
          </p:cNvSpPr>
          <p:nvPr>
            <p:ph type="sldNum" sz="quarter" idx="12"/>
          </p:nvPr>
        </p:nvSpPr>
        <p:spPr/>
        <p:txBody>
          <a:bodyPr/>
          <a:lstStyle>
            <a:lvl1pPr>
              <a:defRPr/>
            </a:lvl1pPr>
          </a:lstStyle>
          <a:p>
            <a:fld id="{D65D9F31-7CFA-4D01-AC82-AAF73DA87610}" type="slidenum">
              <a:rPr lang="en-US" altLang="ja-JP"/>
              <a:t>‹#›</a:t>
            </a:fld>
            <a:endParaRPr lang="en-US" altLang="ja-JP"/>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algn="ct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p:txBody>
          <a:bodyPr/>
          <a:lstStyle>
            <a:lvl1pPr>
              <a:defRPr smtClean="0"/>
            </a:lvl1pPr>
          </a:lstStyle>
          <a:p>
            <a:pPr>
              <a:defRPr/>
            </a:pPr>
            <a:r>
              <a:rPr lang="en-US" altLang="ja-JP">
                <a:solidFill>
                  <a:srgbClr val="000000"/>
                </a:solidFill>
              </a:rPr>
              <a:t>Total 110</a:t>
            </a:r>
          </a:p>
        </p:txBody>
      </p:sp>
      <p:sp>
        <p:nvSpPr>
          <p:cNvPr id="5" name="Rectangle 6"/>
          <p:cNvSpPr>
            <a:spLocks noGrp="1" noChangeArrowheads="1"/>
          </p:cNvSpPr>
          <p:nvPr>
            <p:ph type="sldNum" sz="quarter" idx="12"/>
          </p:nvPr>
        </p:nvSpPr>
        <p:spPr/>
        <p:txBody>
          <a:bodyPr/>
          <a:lstStyle>
            <a:lvl1pPr>
              <a:defRPr/>
            </a:lvl1pPr>
          </a:lstStyle>
          <a:p>
            <a:pPr>
              <a:defRPr/>
            </a:pPr>
            <a:fld id="{108F6F20-22F3-4258-99A9-0FCEC4DA0BD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08307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grpSp>
      <p:sp>
        <p:nvSpPr>
          <p:cNvPr id="83980"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839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en-US" altLang="ja-JP"/>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r>
              <a:rPr lang="en-US" altLang="ja-JP"/>
              <a:t>Total 110</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3174BF3A-9311-435A-A491-82898599CD45}" type="slidenum">
              <a:rPr lang="en-US" altLang="ja-JP"/>
              <a:pPr>
                <a:defRPr/>
              </a:pPr>
              <a:t>‹#›</a:t>
            </a:fld>
            <a:endParaRPr lang="en-US" altLang="ja-JP"/>
          </a:p>
        </p:txBody>
      </p:sp>
    </p:spTree>
    <p:extLst>
      <p:ext uri="{BB962C8B-B14F-4D97-AF65-F5344CB8AC3E}">
        <p14:creationId xmlns:p14="http://schemas.microsoft.com/office/powerpoint/2010/main" val="314944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059"/>
          <p:cNvSpPr>
            <a:spLocks noGrp="1" noChangeArrowheads="1"/>
          </p:cNvSpPr>
          <p:nvPr>
            <p:ph type="dt" sz="half" idx="10"/>
          </p:nvPr>
        </p:nvSpPr>
        <p:spPr/>
        <p:txBody>
          <a:bodyPr/>
          <a:lstStyle>
            <a:lvl1pPr>
              <a:defRPr/>
            </a:lvl1pPr>
          </a:lstStyle>
          <a:p>
            <a:pPr>
              <a:defRPr/>
            </a:pPr>
            <a:endParaRPr lang="en-US" altLang="ja-JP"/>
          </a:p>
        </p:txBody>
      </p:sp>
      <p:sp>
        <p:nvSpPr>
          <p:cNvPr id="5" name="Rectangle 2060"/>
          <p:cNvSpPr>
            <a:spLocks noGrp="1" noChangeArrowheads="1"/>
          </p:cNvSpPr>
          <p:nvPr>
            <p:ph type="ftr" sz="quarter" idx="11"/>
          </p:nvPr>
        </p:nvSpPr>
        <p:spPr/>
        <p:txBody>
          <a:bodyPr/>
          <a:lstStyle>
            <a:lvl1pPr>
              <a:defRPr/>
            </a:lvl1pPr>
          </a:lstStyle>
          <a:p>
            <a:pPr>
              <a:defRPr/>
            </a:pPr>
            <a:r>
              <a:rPr lang="en-US" altLang="ja-JP"/>
              <a:t>Total 110</a:t>
            </a:r>
          </a:p>
        </p:txBody>
      </p:sp>
      <p:sp>
        <p:nvSpPr>
          <p:cNvPr id="6" name="Rectangle 2061"/>
          <p:cNvSpPr>
            <a:spLocks noGrp="1" noChangeArrowheads="1"/>
          </p:cNvSpPr>
          <p:nvPr>
            <p:ph type="sldNum" sz="quarter" idx="12"/>
          </p:nvPr>
        </p:nvSpPr>
        <p:spPr/>
        <p:txBody>
          <a:bodyPr/>
          <a:lstStyle>
            <a:lvl1pPr>
              <a:defRPr/>
            </a:lvl1pPr>
          </a:lstStyle>
          <a:p>
            <a:pPr>
              <a:defRPr/>
            </a:pPr>
            <a:fld id="{8101B7E8-1ADF-420A-928D-401C11A0DDFB}" type="slidenum">
              <a:rPr lang="en-US" altLang="ja-JP"/>
              <a:pPr>
                <a:defRPr/>
              </a:pPr>
              <a:t>‹#›</a:t>
            </a:fld>
            <a:endParaRPr lang="en-US" altLang="ja-JP"/>
          </a:p>
        </p:txBody>
      </p:sp>
    </p:spTree>
    <p:extLst>
      <p:ext uri="{BB962C8B-B14F-4D97-AF65-F5344CB8AC3E}">
        <p14:creationId xmlns:p14="http://schemas.microsoft.com/office/powerpoint/2010/main" val="4188671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2059"/>
          <p:cNvSpPr>
            <a:spLocks noGrp="1" noChangeArrowheads="1"/>
          </p:cNvSpPr>
          <p:nvPr>
            <p:ph type="dt" sz="half" idx="10"/>
          </p:nvPr>
        </p:nvSpPr>
        <p:spPr/>
        <p:txBody>
          <a:bodyPr/>
          <a:lstStyle>
            <a:lvl1pPr>
              <a:defRPr/>
            </a:lvl1pPr>
          </a:lstStyle>
          <a:p>
            <a:pPr>
              <a:defRPr/>
            </a:pPr>
            <a:endParaRPr lang="en-US" altLang="ja-JP"/>
          </a:p>
        </p:txBody>
      </p:sp>
      <p:sp>
        <p:nvSpPr>
          <p:cNvPr id="5" name="Rectangle 2060"/>
          <p:cNvSpPr>
            <a:spLocks noGrp="1" noChangeArrowheads="1"/>
          </p:cNvSpPr>
          <p:nvPr>
            <p:ph type="ftr" sz="quarter" idx="11"/>
          </p:nvPr>
        </p:nvSpPr>
        <p:spPr/>
        <p:txBody>
          <a:bodyPr/>
          <a:lstStyle>
            <a:lvl1pPr>
              <a:defRPr/>
            </a:lvl1pPr>
          </a:lstStyle>
          <a:p>
            <a:pPr>
              <a:defRPr/>
            </a:pPr>
            <a:r>
              <a:rPr lang="en-US" altLang="ja-JP"/>
              <a:t>Total 110</a:t>
            </a:r>
          </a:p>
        </p:txBody>
      </p:sp>
      <p:sp>
        <p:nvSpPr>
          <p:cNvPr id="6" name="Rectangle 2061"/>
          <p:cNvSpPr>
            <a:spLocks noGrp="1" noChangeArrowheads="1"/>
          </p:cNvSpPr>
          <p:nvPr>
            <p:ph type="sldNum" sz="quarter" idx="12"/>
          </p:nvPr>
        </p:nvSpPr>
        <p:spPr/>
        <p:txBody>
          <a:bodyPr/>
          <a:lstStyle>
            <a:lvl1pPr>
              <a:defRPr/>
            </a:lvl1pPr>
          </a:lstStyle>
          <a:p>
            <a:pPr>
              <a:defRPr/>
            </a:pPr>
            <a:fld id="{AAE45F4F-1FC1-4DA9-A052-FFE9CFF69A52}" type="slidenum">
              <a:rPr lang="en-US" altLang="ja-JP"/>
              <a:pPr>
                <a:defRPr/>
              </a:pPr>
              <a:t>‹#›</a:t>
            </a:fld>
            <a:endParaRPr lang="en-US" altLang="ja-JP"/>
          </a:p>
        </p:txBody>
      </p:sp>
    </p:spTree>
    <p:extLst>
      <p:ext uri="{BB962C8B-B14F-4D97-AF65-F5344CB8AC3E}">
        <p14:creationId xmlns:p14="http://schemas.microsoft.com/office/powerpoint/2010/main" val="357246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059"/>
          <p:cNvSpPr>
            <a:spLocks noGrp="1" noChangeArrowheads="1"/>
          </p:cNvSpPr>
          <p:nvPr>
            <p:ph type="dt" sz="half" idx="10"/>
          </p:nvPr>
        </p:nvSpPr>
        <p:spPr/>
        <p:txBody>
          <a:bodyPr/>
          <a:lstStyle>
            <a:lvl1pPr>
              <a:defRPr/>
            </a:lvl1pPr>
          </a:lstStyle>
          <a:p>
            <a:pPr>
              <a:defRPr/>
            </a:pPr>
            <a:endParaRPr lang="en-US" altLang="ja-JP"/>
          </a:p>
        </p:txBody>
      </p:sp>
      <p:sp>
        <p:nvSpPr>
          <p:cNvPr id="6" name="Rectangle 2060"/>
          <p:cNvSpPr>
            <a:spLocks noGrp="1" noChangeArrowheads="1"/>
          </p:cNvSpPr>
          <p:nvPr>
            <p:ph type="ftr" sz="quarter" idx="11"/>
          </p:nvPr>
        </p:nvSpPr>
        <p:spPr/>
        <p:txBody>
          <a:bodyPr/>
          <a:lstStyle>
            <a:lvl1pPr>
              <a:defRPr/>
            </a:lvl1pPr>
          </a:lstStyle>
          <a:p>
            <a:pPr>
              <a:defRPr/>
            </a:pPr>
            <a:r>
              <a:rPr lang="en-US" altLang="ja-JP"/>
              <a:t>Total 110</a:t>
            </a:r>
          </a:p>
        </p:txBody>
      </p:sp>
      <p:sp>
        <p:nvSpPr>
          <p:cNvPr id="7" name="Rectangle 2061"/>
          <p:cNvSpPr>
            <a:spLocks noGrp="1" noChangeArrowheads="1"/>
          </p:cNvSpPr>
          <p:nvPr>
            <p:ph type="sldNum" sz="quarter" idx="12"/>
          </p:nvPr>
        </p:nvSpPr>
        <p:spPr/>
        <p:txBody>
          <a:bodyPr/>
          <a:lstStyle>
            <a:lvl1pPr>
              <a:defRPr/>
            </a:lvl1pPr>
          </a:lstStyle>
          <a:p>
            <a:pPr>
              <a:defRPr/>
            </a:pPr>
            <a:fld id="{48EF6F5E-1EE2-4204-8767-DEBF97F33969}" type="slidenum">
              <a:rPr lang="en-US" altLang="ja-JP"/>
              <a:pPr>
                <a:defRPr/>
              </a:pPr>
              <a:t>‹#›</a:t>
            </a:fld>
            <a:endParaRPr lang="en-US" altLang="ja-JP"/>
          </a:p>
        </p:txBody>
      </p:sp>
    </p:spTree>
    <p:extLst>
      <p:ext uri="{BB962C8B-B14F-4D97-AF65-F5344CB8AC3E}">
        <p14:creationId xmlns:p14="http://schemas.microsoft.com/office/powerpoint/2010/main" val="42127287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059"/>
          <p:cNvSpPr>
            <a:spLocks noGrp="1" noChangeArrowheads="1"/>
          </p:cNvSpPr>
          <p:nvPr>
            <p:ph type="dt" sz="half" idx="10"/>
          </p:nvPr>
        </p:nvSpPr>
        <p:spPr/>
        <p:txBody>
          <a:bodyPr/>
          <a:lstStyle>
            <a:lvl1pPr>
              <a:defRPr/>
            </a:lvl1pPr>
          </a:lstStyle>
          <a:p>
            <a:pPr>
              <a:defRPr/>
            </a:pPr>
            <a:endParaRPr lang="en-US" altLang="ja-JP"/>
          </a:p>
        </p:txBody>
      </p:sp>
      <p:sp>
        <p:nvSpPr>
          <p:cNvPr id="8" name="Rectangle 2060"/>
          <p:cNvSpPr>
            <a:spLocks noGrp="1" noChangeArrowheads="1"/>
          </p:cNvSpPr>
          <p:nvPr>
            <p:ph type="ftr" sz="quarter" idx="11"/>
          </p:nvPr>
        </p:nvSpPr>
        <p:spPr/>
        <p:txBody>
          <a:bodyPr/>
          <a:lstStyle>
            <a:lvl1pPr>
              <a:defRPr/>
            </a:lvl1pPr>
          </a:lstStyle>
          <a:p>
            <a:pPr>
              <a:defRPr/>
            </a:pPr>
            <a:r>
              <a:rPr lang="en-US" altLang="ja-JP"/>
              <a:t>Total 110</a:t>
            </a:r>
          </a:p>
        </p:txBody>
      </p:sp>
      <p:sp>
        <p:nvSpPr>
          <p:cNvPr id="9" name="Rectangle 2061"/>
          <p:cNvSpPr>
            <a:spLocks noGrp="1" noChangeArrowheads="1"/>
          </p:cNvSpPr>
          <p:nvPr>
            <p:ph type="sldNum" sz="quarter" idx="12"/>
          </p:nvPr>
        </p:nvSpPr>
        <p:spPr/>
        <p:txBody>
          <a:bodyPr/>
          <a:lstStyle>
            <a:lvl1pPr>
              <a:defRPr/>
            </a:lvl1pPr>
          </a:lstStyle>
          <a:p>
            <a:pPr>
              <a:defRPr/>
            </a:pPr>
            <a:fld id="{0B79C06D-7233-4288-BB0F-5A4CEF2C099C}" type="slidenum">
              <a:rPr lang="en-US" altLang="ja-JP"/>
              <a:pPr>
                <a:defRPr/>
              </a:pPr>
              <a:t>‹#›</a:t>
            </a:fld>
            <a:endParaRPr lang="en-US" altLang="ja-JP"/>
          </a:p>
        </p:txBody>
      </p:sp>
    </p:spTree>
    <p:extLst>
      <p:ext uri="{BB962C8B-B14F-4D97-AF65-F5344CB8AC3E}">
        <p14:creationId xmlns:p14="http://schemas.microsoft.com/office/powerpoint/2010/main" val="1354715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2059"/>
          <p:cNvSpPr>
            <a:spLocks noGrp="1" noChangeArrowheads="1"/>
          </p:cNvSpPr>
          <p:nvPr>
            <p:ph type="dt" sz="half" idx="10"/>
          </p:nvPr>
        </p:nvSpPr>
        <p:spPr/>
        <p:txBody>
          <a:bodyPr/>
          <a:lstStyle>
            <a:lvl1pPr>
              <a:defRPr/>
            </a:lvl1pPr>
          </a:lstStyle>
          <a:p>
            <a:pPr>
              <a:defRPr/>
            </a:pPr>
            <a:endParaRPr lang="en-US" altLang="ja-JP"/>
          </a:p>
        </p:txBody>
      </p:sp>
      <p:sp>
        <p:nvSpPr>
          <p:cNvPr id="4" name="Rectangle 2060"/>
          <p:cNvSpPr>
            <a:spLocks noGrp="1" noChangeArrowheads="1"/>
          </p:cNvSpPr>
          <p:nvPr>
            <p:ph type="ftr" sz="quarter" idx="11"/>
          </p:nvPr>
        </p:nvSpPr>
        <p:spPr/>
        <p:txBody>
          <a:bodyPr/>
          <a:lstStyle>
            <a:lvl1pPr>
              <a:defRPr/>
            </a:lvl1pPr>
          </a:lstStyle>
          <a:p>
            <a:pPr>
              <a:defRPr/>
            </a:pPr>
            <a:r>
              <a:rPr lang="en-US" altLang="ja-JP"/>
              <a:t>Total 110</a:t>
            </a:r>
          </a:p>
        </p:txBody>
      </p:sp>
      <p:sp>
        <p:nvSpPr>
          <p:cNvPr id="5" name="Rectangle 2061"/>
          <p:cNvSpPr>
            <a:spLocks noGrp="1" noChangeArrowheads="1"/>
          </p:cNvSpPr>
          <p:nvPr>
            <p:ph type="sldNum" sz="quarter" idx="12"/>
          </p:nvPr>
        </p:nvSpPr>
        <p:spPr/>
        <p:txBody>
          <a:bodyPr/>
          <a:lstStyle>
            <a:lvl1pPr>
              <a:defRPr/>
            </a:lvl1pPr>
          </a:lstStyle>
          <a:p>
            <a:pPr>
              <a:defRPr/>
            </a:pPr>
            <a:fld id="{A4C63544-153A-4F2B-9DBA-55C74D8A59A2}" type="slidenum">
              <a:rPr lang="en-US" altLang="ja-JP"/>
              <a:pPr>
                <a:defRPr/>
              </a:pPr>
              <a:t>‹#›</a:t>
            </a:fld>
            <a:endParaRPr lang="en-US" altLang="ja-JP"/>
          </a:p>
        </p:txBody>
      </p:sp>
    </p:spTree>
    <p:extLst>
      <p:ext uri="{BB962C8B-B14F-4D97-AF65-F5344CB8AC3E}">
        <p14:creationId xmlns:p14="http://schemas.microsoft.com/office/powerpoint/2010/main" val="53543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2059"/>
          <p:cNvSpPr>
            <a:spLocks noGrp="1" noChangeArrowheads="1"/>
          </p:cNvSpPr>
          <p:nvPr>
            <p:ph type="dt" sz="half" idx="10"/>
          </p:nvPr>
        </p:nvSpPr>
        <p:spPr/>
        <p:txBody>
          <a:bodyPr/>
          <a:lstStyle>
            <a:lvl1pPr>
              <a:defRPr/>
            </a:lvl1pPr>
          </a:lstStyle>
          <a:p>
            <a:pPr>
              <a:defRPr/>
            </a:pPr>
            <a:endParaRPr lang="en-US" altLang="ja-JP"/>
          </a:p>
        </p:txBody>
      </p:sp>
      <p:sp>
        <p:nvSpPr>
          <p:cNvPr id="3" name="Rectangle 2060"/>
          <p:cNvSpPr>
            <a:spLocks noGrp="1" noChangeArrowheads="1"/>
          </p:cNvSpPr>
          <p:nvPr>
            <p:ph type="ftr" sz="quarter" idx="11"/>
          </p:nvPr>
        </p:nvSpPr>
        <p:spPr/>
        <p:txBody>
          <a:bodyPr/>
          <a:lstStyle>
            <a:lvl1pPr>
              <a:defRPr/>
            </a:lvl1pPr>
          </a:lstStyle>
          <a:p>
            <a:pPr>
              <a:defRPr/>
            </a:pPr>
            <a:r>
              <a:rPr lang="en-US" altLang="ja-JP"/>
              <a:t>Total 110</a:t>
            </a:r>
          </a:p>
        </p:txBody>
      </p:sp>
      <p:sp>
        <p:nvSpPr>
          <p:cNvPr id="4" name="Rectangle 2061"/>
          <p:cNvSpPr>
            <a:spLocks noGrp="1" noChangeArrowheads="1"/>
          </p:cNvSpPr>
          <p:nvPr>
            <p:ph type="sldNum" sz="quarter" idx="12"/>
          </p:nvPr>
        </p:nvSpPr>
        <p:spPr/>
        <p:txBody>
          <a:bodyPr/>
          <a:lstStyle>
            <a:lvl1pPr>
              <a:defRPr/>
            </a:lvl1pPr>
          </a:lstStyle>
          <a:p>
            <a:pPr>
              <a:defRPr/>
            </a:pPr>
            <a:fld id="{17C585E0-52AE-4218-A99E-2451B5DA5152}" type="slidenum">
              <a:rPr lang="en-US" altLang="ja-JP"/>
              <a:pPr>
                <a:defRPr/>
              </a:pPr>
              <a:t>‹#›</a:t>
            </a:fld>
            <a:endParaRPr lang="en-US" altLang="ja-JP"/>
          </a:p>
        </p:txBody>
      </p:sp>
    </p:spTree>
    <p:extLst>
      <p:ext uri="{BB962C8B-B14F-4D97-AF65-F5344CB8AC3E}">
        <p14:creationId xmlns:p14="http://schemas.microsoft.com/office/powerpoint/2010/main" val="2436473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059"/>
          <p:cNvSpPr>
            <a:spLocks noGrp="1" noChangeArrowheads="1"/>
          </p:cNvSpPr>
          <p:nvPr>
            <p:ph type="dt" sz="half" idx="10"/>
          </p:nvPr>
        </p:nvSpPr>
        <p:spPr/>
        <p:txBody>
          <a:bodyPr/>
          <a:lstStyle>
            <a:lvl1pPr>
              <a:defRPr/>
            </a:lvl1pPr>
          </a:lstStyle>
          <a:p>
            <a:pPr>
              <a:defRPr/>
            </a:pPr>
            <a:endParaRPr lang="en-US" altLang="ja-JP"/>
          </a:p>
        </p:txBody>
      </p:sp>
      <p:sp>
        <p:nvSpPr>
          <p:cNvPr id="6" name="Rectangle 2060"/>
          <p:cNvSpPr>
            <a:spLocks noGrp="1" noChangeArrowheads="1"/>
          </p:cNvSpPr>
          <p:nvPr>
            <p:ph type="ftr" sz="quarter" idx="11"/>
          </p:nvPr>
        </p:nvSpPr>
        <p:spPr/>
        <p:txBody>
          <a:bodyPr/>
          <a:lstStyle>
            <a:lvl1pPr>
              <a:defRPr/>
            </a:lvl1pPr>
          </a:lstStyle>
          <a:p>
            <a:pPr>
              <a:defRPr/>
            </a:pPr>
            <a:r>
              <a:rPr lang="en-US" altLang="ja-JP"/>
              <a:t>Total 110</a:t>
            </a:r>
          </a:p>
        </p:txBody>
      </p:sp>
      <p:sp>
        <p:nvSpPr>
          <p:cNvPr id="7" name="Rectangle 2061"/>
          <p:cNvSpPr>
            <a:spLocks noGrp="1" noChangeArrowheads="1"/>
          </p:cNvSpPr>
          <p:nvPr>
            <p:ph type="sldNum" sz="quarter" idx="12"/>
          </p:nvPr>
        </p:nvSpPr>
        <p:spPr/>
        <p:txBody>
          <a:bodyPr/>
          <a:lstStyle>
            <a:lvl1pPr>
              <a:defRPr/>
            </a:lvl1pPr>
          </a:lstStyle>
          <a:p>
            <a:pPr>
              <a:defRPr/>
            </a:pPr>
            <a:fld id="{1725CED7-38D4-4FA1-AEC6-7E6D800AA535}" type="slidenum">
              <a:rPr lang="en-US" altLang="ja-JP"/>
              <a:pPr>
                <a:defRPr/>
              </a:pPr>
              <a:t>‹#›</a:t>
            </a:fld>
            <a:endParaRPr lang="en-US" altLang="ja-JP"/>
          </a:p>
        </p:txBody>
      </p:sp>
    </p:spTree>
    <p:extLst>
      <p:ext uri="{BB962C8B-B14F-4D97-AF65-F5344CB8AC3E}">
        <p14:creationId xmlns:p14="http://schemas.microsoft.com/office/powerpoint/2010/main" val="3408910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059"/>
          <p:cNvSpPr>
            <a:spLocks noGrp="1" noChangeArrowheads="1"/>
          </p:cNvSpPr>
          <p:nvPr>
            <p:ph type="dt" sz="half" idx="10"/>
          </p:nvPr>
        </p:nvSpPr>
        <p:spPr/>
        <p:txBody>
          <a:bodyPr/>
          <a:lstStyle>
            <a:lvl1pPr>
              <a:defRPr/>
            </a:lvl1pPr>
          </a:lstStyle>
          <a:p>
            <a:pPr>
              <a:defRPr/>
            </a:pPr>
            <a:endParaRPr lang="en-US" altLang="ja-JP"/>
          </a:p>
        </p:txBody>
      </p:sp>
      <p:sp>
        <p:nvSpPr>
          <p:cNvPr id="6" name="Rectangle 2060"/>
          <p:cNvSpPr>
            <a:spLocks noGrp="1" noChangeArrowheads="1"/>
          </p:cNvSpPr>
          <p:nvPr>
            <p:ph type="ftr" sz="quarter" idx="11"/>
          </p:nvPr>
        </p:nvSpPr>
        <p:spPr/>
        <p:txBody>
          <a:bodyPr/>
          <a:lstStyle>
            <a:lvl1pPr>
              <a:defRPr/>
            </a:lvl1pPr>
          </a:lstStyle>
          <a:p>
            <a:pPr>
              <a:defRPr/>
            </a:pPr>
            <a:r>
              <a:rPr lang="en-US" altLang="ja-JP"/>
              <a:t>Total 110</a:t>
            </a:r>
          </a:p>
        </p:txBody>
      </p:sp>
      <p:sp>
        <p:nvSpPr>
          <p:cNvPr id="7" name="Rectangle 2061"/>
          <p:cNvSpPr>
            <a:spLocks noGrp="1" noChangeArrowheads="1"/>
          </p:cNvSpPr>
          <p:nvPr>
            <p:ph type="sldNum" sz="quarter" idx="12"/>
          </p:nvPr>
        </p:nvSpPr>
        <p:spPr/>
        <p:txBody>
          <a:bodyPr/>
          <a:lstStyle>
            <a:lvl1pPr>
              <a:defRPr/>
            </a:lvl1pPr>
          </a:lstStyle>
          <a:p>
            <a:pPr>
              <a:defRPr/>
            </a:pPr>
            <a:fld id="{CFBE67BD-AA48-4320-80A5-62A79B7CD77B}" type="slidenum">
              <a:rPr lang="en-US" altLang="ja-JP"/>
              <a:pPr>
                <a:defRPr/>
              </a:pPr>
              <a:t>‹#›</a:t>
            </a:fld>
            <a:endParaRPr lang="en-US" altLang="ja-JP"/>
          </a:p>
        </p:txBody>
      </p:sp>
    </p:spTree>
    <p:extLst>
      <p:ext uri="{BB962C8B-B14F-4D97-AF65-F5344CB8AC3E}">
        <p14:creationId xmlns:p14="http://schemas.microsoft.com/office/powerpoint/2010/main" val="2602717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5"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6"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7"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8"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9"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10"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11"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Rectangle 1035"/>
          <p:cNvSpPr>
            <a:spLocks noGrp="1" noChangeArrowheads="1"/>
          </p:cNvSpPr>
          <p:nvPr>
            <p:ph type="dt" sz="half" idx="10"/>
          </p:nvPr>
        </p:nvSpPr>
        <p:spPr/>
        <p:txBody>
          <a:bodyPr/>
          <a:lstStyle>
            <a:lvl1pPr>
              <a:defRPr/>
            </a:lvl1pPr>
          </a:lstStyle>
          <a:p>
            <a:pPr>
              <a:defRPr/>
            </a:pPr>
            <a:endParaRPr lang="en-US" altLang="ja-JP"/>
          </a:p>
        </p:txBody>
      </p:sp>
      <p:sp>
        <p:nvSpPr>
          <p:cNvPr id="13" name="Rectangle 1036"/>
          <p:cNvSpPr>
            <a:spLocks noGrp="1" noChangeArrowheads="1"/>
          </p:cNvSpPr>
          <p:nvPr>
            <p:ph type="ftr" sz="quarter" idx="11"/>
          </p:nvPr>
        </p:nvSpPr>
        <p:spPr/>
        <p:txBody>
          <a:bodyPr/>
          <a:lstStyle>
            <a:lvl1pPr>
              <a:defRPr/>
            </a:lvl1pPr>
          </a:lstStyle>
          <a:p>
            <a:pPr>
              <a:defRPr/>
            </a:pPr>
            <a:r>
              <a:rPr lang="en-US" altLang="ja-JP"/>
              <a:t>Total 108</a:t>
            </a:r>
          </a:p>
        </p:txBody>
      </p:sp>
      <p:sp>
        <p:nvSpPr>
          <p:cNvPr id="14" name="Rectangle 1037"/>
          <p:cNvSpPr>
            <a:spLocks noGrp="1" noChangeArrowheads="1"/>
          </p:cNvSpPr>
          <p:nvPr>
            <p:ph type="sldNum" sz="quarter" idx="12"/>
          </p:nvPr>
        </p:nvSpPr>
        <p:spPr/>
        <p:txBody>
          <a:bodyPr/>
          <a:lstStyle>
            <a:lvl1pPr>
              <a:defRPr/>
            </a:lvl1pPr>
          </a:lstStyle>
          <a:p>
            <a:fld id="{CEFA859E-01BF-4A1D-AB86-08D3C6A713A5}" type="slidenum">
              <a:rPr lang="en-US" altLang="ja-JP"/>
              <a:t>‹#›</a:t>
            </a:fld>
            <a:endParaRPr lang="en-US" altLang="ja-JP"/>
          </a:p>
        </p:txBody>
      </p:sp>
    </p:spTree>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059"/>
          <p:cNvSpPr>
            <a:spLocks noGrp="1" noChangeArrowheads="1"/>
          </p:cNvSpPr>
          <p:nvPr>
            <p:ph type="dt" sz="half" idx="10"/>
          </p:nvPr>
        </p:nvSpPr>
        <p:spPr/>
        <p:txBody>
          <a:bodyPr/>
          <a:lstStyle>
            <a:lvl1pPr>
              <a:defRPr/>
            </a:lvl1pPr>
          </a:lstStyle>
          <a:p>
            <a:pPr>
              <a:defRPr/>
            </a:pPr>
            <a:endParaRPr lang="en-US" altLang="ja-JP"/>
          </a:p>
        </p:txBody>
      </p:sp>
      <p:sp>
        <p:nvSpPr>
          <p:cNvPr id="5" name="Rectangle 2060"/>
          <p:cNvSpPr>
            <a:spLocks noGrp="1" noChangeArrowheads="1"/>
          </p:cNvSpPr>
          <p:nvPr>
            <p:ph type="ftr" sz="quarter" idx="11"/>
          </p:nvPr>
        </p:nvSpPr>
        <p:spPr/>
        <p:txBody>
          <a:bodyPr/>
          <a:lstStyle>
            <a:lvl1pPr>
              <a:defRPr/>
            </a:lvl1pPr>
          </a:lstStyle>
          <a:p>
            <a:pPr>
              <a:defRPr/>
            </a:pPr>
            <a:r>
              <a:rPr lang="en-US" altLang="ja-JP"/>
              <a:t>Total 110</a:t>
            </a:r>
          </a:p>
        </p:txBody>
      </p:sp>
      <p:sp>
        <p:nvSpPr>
          <p:cNvPr id="6" name="Rectangle 2061"/>
          <p:cNvSpPr>
            <a:spLocks noGrp="1" noChangeArrowheads="1"/>
          </p:cNvSpPr>
          <p:nvPr>
            <p:ph type="sldNum" sz="quarter" idx="12"/>
          </p:nvPr>
        </p:nvSpPr>
        <p:spPr/>
        <p:txBody>
          <a:bodyPr/>
          <a:lstStyle>
            <a:lvl1pPr>
              <a:defRPr/>
            </a:lvl1pPr>
          </a:lstStyle>
          <a:p>
            <a:pPr>
              <a:defRPr/>
            </a:pPr>
            <a:fld id="{4CA94962-7244-4497-857D-F82DBA8970FC}" type="slidenum">
              <a:rPr lang="en-US" altLang="ja-JP"/>
              <a:pPr>
                <a:defRPr/>
              </a:pPr>
              <a:t>‹#›</a:t>
            </a:fld>
            <a:endParaRPr lang="en-US" altLang="ja-JP"/>
          </a:p>
        </p:txBody>
      </p:sp>
    </p:spTree>
    <p:extLst>
      <p:ext uri="{BB962C8B-B14F-4D97-AF65-F5344CB8AC3E}">
        <p14:creationId xmlns:p14="http://schemas.microsoft.com/office/powerpoint/2010/main" val="2381648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4050" y="617538"/>
            <a:ext cx="1951038" cy="55149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50938" y="617538"/>
            <a:ext cx="5700712" cy="55149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059"/>
          <p:cNvSpPr>
            <a:spLocks noGrp="1" noChangeArrowheads="1"/>
          </p:cNvSpPr>
          <p:nvPr>
            <p:ph type="dt" sz="half" idx="10"/>
          </p:nvPr>
        </p:nvSpPr>
        <p:spPr/>
        <p:txBody>
          <a:bodyPr/>
          <a:lstStyle>
            <a:lvl1pPr>
              <a:defRPr/>
            </a:lvl1pPr>
          </a:lstStyle>
          <a:p>
            <a:pPr>
              <a:defRPr/>
            </a:pPr>
            <a:endParaRPr lang="en-US" altLang="ja-JP"/>
          </a:p>
        </p:txBody>
      </p:sp>
      <p:sp>
        <p:nvSpPr>
          <p:cNvPr id="5" name="Rectangle 2060"/>
          <p:cNvSpPr>
            <a:spLocks noGrp="1" noChangeArrowheads="1"/>
          </p:cNvSpPr>
          <p:nvPr>
            <p:ph type="ftr" sz="quarter" idx="11"/>
          </p:nvPr>
        </p:nvSpPr>
        <p:spPr/>
        <p:txBody>
          <a:bodyPr/>
          <a:lstStyle>
            <a:lvl1pPr>
              <a:defRPr/>
            </a:lvl1pPr>
          </a:lstStyle>
          <a:p>
            <a:pPr>
              <a:defRPr/>
            </a:pPr>
            <a:r>
              <a:rPr lang="en-US" altLang="ja-JP"/>
              <a:t>Total 110</a:t>
            </a:r>
          </a:p>
        </p:txBody>
      </p:sp>
      <p:sp>
        <p:nvSpPr>
          <p:cNvPr id="6" name="Rectangle 2061"/>
          <p:cNvSpPr>
            <a:spLocks noGrp="1" noChangeArrowheads="1"/>
          </p:cNvSpPr>
          <p:nvPr>
            <p:ph type="sldNum" sz="quarter" idx="12"/>
          </p:nvPr>
        </p:nvSpPr>
        <p:spPr/>
        <p:txBody>
          <a:bodyPr/>
          <a:lstStyle>
            <a:lvl1pPr>
              <a:defRPr/>
            </a:lvl1pPr>
          </a:lstStyle>
          <a:p>
            <a:pPr>
              <a:defRPr/>
            </a:pPr>
            <a:fld id="{7DCC4434-99C2-47E0-B733-5F1AD569ADC2}" type="slidenum">
              <a:rPr lang="en-US" altLang="ja-JP"/>
              <a:pPr>
                <a:defRPr/>
              </a:pPr>
              <a:t>‹#›</a:t>
            </a:fld>
            <a:endParaRPr lang="en-US" altLang="ja-JP"/>
          </a:p>
        </p:txBody>
      </p:sp>
    </p:spTree>
    <p:extLst>
      <p:ext uri="{BB962C8B-B14F-4D97-AF65-F5344CB8AC3E}">
        <p14:creationId xmlns:p14="http://schemas.microsoft.com/office/powerpoint/2010/main" val="3262172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1182688" y="2017713"/>
            <a:ext cx="7772400" cy="4114800"/>
          </a:xfrm>
        </p:spPr>
        <p:txBody>
          <a:bodyPr/>
          <a:lstStyle/>
          <a:p>
            <a:pPr lvl="0"/>
            <a:endParaRPr lang="ja-JP" altLang="en-US" noProof="0"/>
          </a:p>
        </p:txBody>
      </p:sp>
      <p:sp>
        <p:nvSpPr>
          <p:cNvPr id="4" name="Rectangle 2059"/>
          <p:cNvSpPr>
            <a:spLocks noGrp="1" noChangeArrowheads="1"/>
          </p:cNvSpPr>
          <p:nvPr>
            <p:ph type="dt" sz="half" idx="10"/>
          </p:nvPr>
        </p:nvSpPr>
        <p:spPr/>
        <p:txBody>
          <a:bodyPr/>
          <a:lstStyle>
            <a:lvl1pPr>
              <a:defRPr/>
            </a:lvl1pPr>
          </a:lstStyle>
          <a:p>
            <a:pPr>
              <a:defRPr/>
            </a:pPr>
            <a:endParaRPr lang="en-US" altLang="ja-JP"/>
          </a:p>
        </p:txBody>
      </p:sp>
      <p:sp>
        <p:nvSpPr>
          <p:cNvPr id="5" name="Rectangle 2060"/>
          <p:cNvSpPr>
            <a:spLocks noGrp="1" noChangeArrowheads="1"/>
          </p:cNvSpPr>
          <p:nvPr>
            <p:ph type="ftr" sz="quarter" idx="11"/>
          </p:nvPr>
        </p:nvSpPr>
        <p:spPr/>
        <p:txBody>
          <a:bodyPr/>
          <a:lstStyle>
            <a:lvl1pPr>
              <a:defRPr/>
            </a:lvl1pPr>
          </a:lstStyle>
          <a:p>
            <a:pPr>
              <a:defRPr/>
            </a:pPr>
            <a:r>
              <a:rPr lang="en-US" altLang="ja-JP"/>
              <a:t>Total 110</a:t>
            </a:r>
          </a:p>
        </p:txBody>
      </p:sp>
      <p:sp>
        <p:nvSpPr>
          <p:cNvPr id="6" name="Rectangle 2061"/>
          <p:cNvSpPr>
            <a:spLocks noGrp="1" noChangeArrowheads="1"/>
          </p:cNvSpPr>
          <p:nvPr>
            <p:ph type="sldNum" sz="quarter" idx="12"/>
          </p:nvPr>
        </p:nvSpPr>
        <p:spPr/>
        <p:txBody>
          <a:bodyPr/>
          <a:lstStyle>
            <a:lvl1pPr>
              <a:defRPr/>
            </a:lvl1pPr>
          </a:lstStyle>
          <a:p>
            <a:pPr>
              <a:defRPr/>
            </a:pPr>
            <a:fld id="{FDA8833A-7A4D-46F3-82A1-8613DB1D0C92}" type="slidenum">
              <a:rPr lang="en-US" altLang="ja-JP"/>
              <a:pPr>
                <a:defRPr/>
              </a:pPr>
              <a:t>‹#›</a:t>
            </a:fld>
            <a:endParaRPr lang="en-US" altLang="ja-JP"/>
          </a:p>
        </p:txBody>
      </p:sp>
    </p:spTree>
    <p:extLst>
      <p:ext uri="{BB962C8B-B14F-4D97-AF65-F5344CB8AC3E}">
        <p14:creationId xmlns:p14="http://schemas.microsoft.com/office/powerpoint/2010/main" val="642624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mtClean="0"/>
            </a:lvl1pPr>
          </a:lstStyle>
          <a:p>
            <a:pPr>
              <a:defRPr/>
            </a:pPr>
            <a:r>
              <a:rPr lang="en-US" altLang="ja-JP"/>
              <a:t>Total 110</a:t>
            </a:r>
          </a:p>
        </p:txBody>
      </p:sp>
      <p:sp>
        <p:nvSpPr>
          <p:cNvPr id="6" name="Rectangle 6"/>
          <p:cNvSpPr>
            <a:spLocks noGrp="1" noChangeArrowheads="1"/>
          </p:cNvSpPr>
          <p:nvPr>
            <p:ph type="sldNum" sz="quarter" idx="12"/>
          </p:nvPr>
        </p:nvSpPr>
        <p:spPr/>
        <p:txBody>
          <a:bodyPr/>
          <a:lstStyle>
            <a:lvl1pPr>
              <a:defRPr/>
            </a:lvl1pPr>
          </a:lstStyle>
          <a:p>
            <a:pPr>
              <a:defRPr/>
            </a:pPr>
            <a:fld id="{8A8A2BA6-EE78-41B5-BCAF-BCA9844FE944}" type="slidenum">
              <a:rPr lang="en-US" altLang="ja-JP"/>
              <a:pPr>
                <a:defRPr/>
              </a:pPr>
              <a:t>‹#›</a:t>
            </a:fld>
            <a:endParaRPr lang="en-US" altLang="ja-JP"/>
          </a:p>
        </p:txBody>
      </p:sp>
    </p:spTree>
    <p:extLst>
      <p:ext uri="{BB962C8B-B14F-4D97-AF65-F5344CB8AC3E}">
        <p14:creationId xmlns:p14="http://schemas.microsoft.com/office/powerpoint/2010/main" val="210099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mtClean="0"/>
            </a:lvl1pPr>
          </a:lstStyle>
          <a:p>
            <a:pPr>
              <a:defRPr/>
            </a:pPr>
            <a:r>
              <a:rPr lang="en-US" altLang="ja-JP"/>
              <a:t>Total 110</a:t>
            </a:r>
          </a:p>
        </p:txBody>
      </p:sp>
      <p:sp>
        <p:nvSpPr>
          <p:cNvPr id="6" name="Rectangle 6"/>
          <p:cNvSpPr>
            <a:spLocks noGrp="1" noChangeArrowheads="1"/>
          </p:cNvSpPr>
          <p:nvPr>
            <p:ph type="sldNum" sz="quarter" idx="12"/>
          </p:nvPr>
        </p:nvSpPr>
        <p:spPr/>
        <p:txBody>
          <a:bodyPr/>
          <a:lstStyle>
            <a:lvl1pPr>
              <a:defRPr/>
            </a:lvl1pPr>
          </a:lstStyle>
          <a:p>
            <a:pPr>
              <a:defRPr/>
            </a:pPr>
            <a:fld id="{C5921AE2-02F4-4751-9DDB-40B655BF3A3E}" type="slidenum">
              <a:rPr lang="en-US" altLang="ja-JP"/>
              <a:pPr>
                <a:defRPr/>
              </a:pPr>
              <a:t>‹#›</a:t>
            </a:fld>
            <a:endParaRPr lang="en-US" altLang="ja-JP"/>
          </a:p>
        </p:txBody>
      </p:sp>
    </p:spTree>
    <p:extLst>
      <p:ext uri="{BB962C8B-B14F-4D97-AF65-F5344CB8AC3E}">
        <p14:creationId xmlns:p14="http://schemas.microsoft.com/office/powerpoint/2010/main" val="4149450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mtClean="0"/>
            </a:lvl1pPr>
          </a:lstStyle>
          <a:p>
            <a:pPr>
              <a:defRPr/>
            </a:pPr>
            <a:r>
              <a:rPr lang="en-US" altLang="ja-JP"/>
              <a:t>Total 110</a:t>
            </a:r>
          </a:p>
        </p:txBody>
      </p:sp>
      <p:sp>
        <p:nvSpPr>
          <p:cNvPr id="6" name="Rectangle 6"/>
          <p:cNvSpPr>
            <a:spLocks noGrp="1" noChangeArrowheads="1"/>
          </p:cNvSpPr>
          <p:nvPr>
            <p:ph type="sldNum" sz="quarter" idx="12"/>
          </p:nvPr>
        </p:nvSpPr>
        <p:spPr/>
        <p:txBody>
          <a:bodyPr/>
          <a:lstStyle>
            <a:lvl1pPr>
              <a:defRPr/>
            </a:lvl1pPr>
          </a:lstStyle>
          <a:p>
            <a:pPr>
              <a:defRPr/>
            </a:pPr>
            <a:fld id="{FFADA5F3-3E9D-4C66-8C4D-6D294CE4D045}" type="slidenum">
              <a:rPr lang="en-US" altLang="ja-JP"/>
              <a:pPr>
                <a:defRPr/>
              </a:pPr>
              <a:t>‹#›</a:t>
            </a:fld>
            <a:endParaRPr lang="en-US" altLang="ja-JP"/>
          </a:p>
        </p:txBody>
      </p:sp>
    </p:spTree>
    <p:extLst>
      <p:ext uri="{BB962C8B-B14F-4D97-AF65-F5344CB8AC3E}">
        <p14:creationId xmlns:p14="http://schemas.microsoft.com/office/powerpoint/2010/main" val="3024274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lgn="ct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smtClean="0"/>
            </a:lvl1pPr>
          </a:lstStyle>
          <a:p>
            <a:pPr>
              <a:defRPr/>
            </a:pPr>
            <a:r>
              <a:rPr lang="en-US" altLang="ja-JP"/>
              <a:t>Total 110</a:t>
            </a:r>
          </a:p>
        </p:txBody>
      </p:sp>
      <p:sp>
        <p:nvSpPr>
          <p:cNvPr id="7" name="Rectangle 6"/>
          <p:cNvSpPr>
            <a:spLocks noGrp="1" noChangeArrowheads="1"/>
          </p:cNvSpPr>
          <p:nvPr>
            <p:ph type="sldNum" sz="quarter" idx="12"/>
          </p:nvPr>
        </p:nvSpPr>
        <p:spPr/>
        <p:txBody>
          <a:bodyPr/>
          <a:lstStyle>
            <a:lvl1pPr>
              <a:defRPr/>
            </a:lvl1pPr>
          </a:lstStyle>
          <a:p>
            <a:pPr>
              <a:defRPr/>
            </a:pPr>
            <a:fld id="{4752F4BE-DD1C-4A93-9747-7143BB9DAEF7}" type="slidenum">
              <a:rPr lang="en-US" altLang="ja-JP"/>
              <a:pPr>
                <a:defRPr/>
              </a:pPr>
              <a:t>‹#›</a:t>
            </a:fld>
            <a:endParaRPr lang="en-US" altLang="ja-JP"/>
          </a:p>
        </p:txBody>
      </p:sp>
    </p:spTree>
    <p:extLst>
      <p:ext uri="{BB962C8B-B14F-4D97-AF65-F5344CB8AC3E}">
        <p14:creationId xmlns:p14="http://schemas.microsoft.com/office/powerpoint/2010/main" val="1715778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lgn="ctr">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smtClean="0"/>
            </a:lvl1pPr>
          </a:lstStyle>
          <a:p>
            <a:pPr>
              <a:defRPr/>
            </a:pPr>
            <a:r>
              <a:rPr lang="en-US" altLang="ja-JP"/>
              <a:t>Total 110</a:t>
            </a:r>
          </a:p>
        </p:txBody>
      </p:sp>
      <p:sp>
        <p:nvSpPr>
          <p:cNvPr id="9" name="Rectangle 6"/>
          <p:cNvSpPr>
            <a:spLocks noGrp="1" noChangeArrowheads="1"/>
          </p:cNvSpPr>
          <p:nvPr>
            <p:ph type="sldNum" sz="quarter" idx="12"/>
          </p:nvPr>
        </p:nvSpPr>
        <p:spPr/>
        <p:txBody>
          <a:bodyPr/>
          <a:lstStyle>
            <a:lvl1pPr>
              <a:defRPr/>
            </a:lvl1pPr>
          </a:lstStyle>
          <a:p>
            <a:pPr>
              <a:defRPr/>
            </a:pPr>
            <a:fld id="{B3027D12-3C7B-4456-92FE-01CE1812B783}" type="slidenum">
              <a:rPr lang="en-US" altLang="ja-JP"/>
              <a:pPr>
                <a:defRPr/>
              </a:pPr>
              <a:t>‹#›</a:t>
            </a:fld>
            <a:endParaRPr lang="en-US" altLang="ja-JP"/>
          </a:p>
        </p:txBody>
      </p:sp>
    </p:spTree>
    <p:extLst>
      <p:ext uri="{BB962C8B-B14F-4D97-AF65-F5344CB8AC3E}">
        <p14:creationId xmlns:p14="http://schemas.microsoft.com/office/powerpoint/2010/main" val="1753285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algn="ct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smtClean="0"/>
            </a:lvl1pPr>
          </a:lstStyle>
          <a:p>
            <a:pPr>
              <a:defRPr/>
            </a:pPr>
            <a:r>
              <a:rPr lang="en-US" altLang="ja-JP"/>
              <a:t>Total 110</a:t>
            </a:r>
          </a:p>
        </p:txBody>
      </p:sp>
      <p:sp>
        <p:nvSpPr>
          <p:cNvPr id="5" name="Rectangle 6"/>
          <p:cNvSpPr>
            <a:spLocks noGrp="1" noChangeArrowheads="1"/>
          </p:cNvSpPr>
          <p:nvPr>
            <p:ph type="sldNum" sz="quarter" idx="12"/>
          </p:nvPr>
        </p:nvSpPr>
        <p:spPr/>
        <p:txBody>
          <a:bodyPr/>
          <a:lstStyle>
            <a:lvl1pPr>
              <a:defRPr/>
            </a:lvl1pPr>
          </a:lstStyle>
          <a:p>
            <a:pPr>
              <a:defRPr/>
            </a:pPr>
            <a:fld id="{2B61016D-0466-449C-A35A-B1003CB17122}" type="slidenum">
              <a:rPr lang="en-US" altLang="ja-JP"/>
              <a:pPr>
                <a:defRPr/>
              </a:pPr>
              <a:t>‹#›</a:t>
            </a:fld>
            <a:endParaRPr lang="en-US" altLang="ja-JP"/>
          </a:p>
        </p:txBody>
      </p:sp>
    </p:spTree>
    <p:extLst>
      <p:ext uri="{BB962C8B-B14F-4D97-AF65-F5344CB8AC3E}">
        <p14:creationId xmlns:p14="http://schemas.microsoft.com/office/powerpoint/2010/main" val="1872499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smtClean="0"/>
            </a:lvl1pPr>
          </a:lstStyle>
          <a:p>
            <a:pPr>
              <a:defRPr/>
            </a:pPr>
            <a:r>
              <a:rPr lang="en-US" altLang="ja-JP"/>
              <a:t>Total 110</a:t>
            </a:r>
          </a:p>
        </p:txBody>
      </p:sp>
      <p:sp>
        <p:nvSpPr>
          <p:cNvPr id="4" name="Rectangle 6"/>
          <p:cNvSpPr>
            <a:spLocks noGrp="1" noChangeArrowheads="1"/>
          </p:cNvSpPr>
          <p:nvPr>
            <p:ph type="sldNum" sz="quarter" idx="12"/>
          </p:nvPr>
        </p:nvSpPr>
        <p:spPr/>
        <p:txBody>
          <a:bodyPr/>
          <a:lstStyle>
            <a:lvl1pPr>
              <a:defRPr/>
            </a:lvl1pPr>
          </a:lstStyle>
          <a:p>
            <a:pPr>
              <a:defRPr/>
            </a:pPr>
            <a:fld id="{C1F2BD48-9357-4543-92C7-D2731004E879}" type="slidenum">
              <a:rPr lang="en-US" altLang="ja-JP"/>
              <a:pPr>
                <a:defRPr/>
              </a:pPr>
              <a:t>‹#›</a:t>
            </a:fld>
            <a:endParaRPr lang="en-US" altLang="ja-JP"/>
          </a:p>
        </p:txBody>
      </p:sp>
    </p:spTree>
    <p:extLst>
      <p:ext uri="{BB962C8B-B14F-4D97-AF65-F5344CB8AC3E}">
        <p14:creationId xmlns:p14="http://schemas.microsoft.com/office/powerpoint/2010/main" val="29066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3"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4"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5"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6"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7"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8"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9" name="Rectangle 1035"/>
          <p:cNvSpPr>
            <a:spLocks noGrp="1" noChangeArrowheads="1"/>
          </p:cNvSpPr>
          <p:nvPr>
            <p:ph type="dt" sz="half" idx="10"/>
          </p:nvPr>
        </p:nvSpPr>
        <p:spPr/>
        <p:txBody>
          <a:bodyPr/>
          <a:lstStyle>
            <a:lvl1pPr>
              <a:defRPr/>
            </a:lvl1pPr>
          </a:lstStyle>
          <a:p>
            <a:pPr>
              <a:defRPr/>
            </a:pPr>
            <a:endParaRPr lang="en-US" altLang="ja-JP"/>
          </a:p>
        </p:txBody>
      </p:sp>
      <p:sp>
        <p:nvSpPr>
          <p:cNvPr id="10" name="Rectangle 1036"/>
          <p:cNvSpPr>
            <a:spLocks noGrp="1" noChangeArrowheads="1"/>
          </p:cNvSpPr>
          <p:nvPr>
            <p:ph type="ftr" sz="quarter" idx="11"/>
          </p:nvPr>
        </p:nvSpPr>
        <p:spPr/>
        <p:txBody>
          <a:bodyPr/>
          <a:lstStyle>
            <a:lvl1pPr>
              <a:defRPr/>
            </a:lvl1pPr>
          </a:lstStyle>
          <a:p>
            <a:pPr>
              <a:defRPr/>
            </a:pPr>
            <a:r>
              <a:rPr lang="en-US" altLang="ja-JP"/>
              <a:t>Total 108</a:t>
            </a:r>
          </a:p>
        </p:txBody>
      </p:sp>
      <p:sp>
        <p:nvSpPr>
          <p:cNvPr id="11" name="Rectangle 1037"/>
          <p:cNvSpPr>
            <a:spLocks noGrp="1" noChangeArrowheads="1"/>
          </p:cNvSpPr>
          <p:nvPr>
            <p:ph type="sldNum" sz="quarter" idx="12"/>
          </p:nvPr>
        </p:nvSpPr>
        <p:spPr/>
        <p:txBody>
          <a:bodyPr/>
          <a:lstStyle>
            <a:lvl1pPr>
              <a:defRPr/>
            </a:lvl1pPr>
          </a:lstStyle>
          <a:p>
            <a:fld id="{D1631FA0-B509-4A96-ACD1-E75212B4F707}" type="slidenum">
              <a:rPr lang="en-US" altLang="ja-JP"/>
              <a:t>‹#›</a:t>
            </a:fld>
            <a:endParaRPr lang="en-US" altLang="ja-JP"/>
          </a:p>
        </p:txBody>
      </p:sp>
    </p:spTree>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algn="ct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smtClean="0"/>
            </a:lvl1pPr>
          </a:lstStyle>
          <a:p>
            <a:pPr>
              <a:defRPr/>
            </a:pPr>
            <a:r>
              <a:rPr lang="en-US" altLang="ja-JP"/>
              <a:t>Total 110</a:t>
            </a:r>
          </a:p>
        </p:txBody>
      </p:sp>
      <p:sp>
        <p:nvSpPr>
          <p:cNvPr id="7" name="Rectangle 6"/>
          <p:cNvSpPr>
            <a:spLocks noGrp="1" noChangeArrowheads="1"/>
          </p:cNvSpPr>
          <p:nvPr>
            <p:ph type="sldNum" sz="quarter" idx="12"/>
          </p:nvPr>
        </p:nvSpPr>
        <p:spPr/>
        <p:txBody>
          <a:bodyPr/>
          <a:lstStyle>
            <a:lvl1pPr>
              <a:defRPr/>
            </a:lvl1pPr>
          </a:lstStyle>
          <a:p>
            <a:pPr>
              <a:defRPr/>
            </a:pPr>
            <a:fld id="{5738F54B-8DEB-4448-AD15-82E4867435F4}" type="slidenum">
              <a:rPr lang="en-US" altLang="ja-JP"/>
              <a:pPr>
                <a:defRPr/>
              </a:pPr>
              <a:t>‹#›</a:t>
            </a:fld>
            <a:endParaRPr lang="en-US" altLang="ja-JP"/>
          </a:p>
        </p:txBody>
      </p:sp>
    </p:spTree>
    <p:extLst>
      <p:ext uri="{BB962C8B-B14F-4D97-AF65-F5344CB8AC3E}">
        <p14:creationId xmlns:p14="http://schemas.microsoft.com/office/powerpoint/2010/main" val="584137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algn="ct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smtClean="0"/>
            </a:lvl1pPr>
          </a:lstStyle>
          <a:p>
            <a:pPr>
              <a:defRPr/>
            </a:pPr>
            <a:r>
              <a:rPr lang="en-US" altLang="ja-JP"/>
              <a:t>Total 110</a:t>
            </a:r>
          </a:p>
        </p:txBody>
      </p:sp>
      <p:sp>
        <p:nvSpPr>
          <p:cNvPr id="7" name="Rectangle 6"/>
          <p:cNvSpPr>
            <a:spLocks noGrp="1" noChangeArrowheads="1"/>
          </p:cNvSpPr>
          <p:nvPr>
            <p:ph type="sldNum" sz="quarter" idx="12"/>
          </p:nvPr>
        </p:nvSpPr>
        <p:spPr/>
        <p:txBody>
          <a:bodyPr/>
          <a:lstStyle>
            <a:lvl1pPr>
              <a:defRPr/>
            </a:lvl1pPr>
          </a:lstStyle>
          <a:p>
            <a:pPr>
              <a:defRPr/>
            </a:pPr>
            <a:fld id="{735C7C64-B451-4254-A58C-548156E4BD42}" type="slidenum">
              <a:rPr lang="en-US" altLang="ja-JP"/>
              <a:pPr>
                <a:defRPr/>
              </a:pPr>
              <a:t>‹#›</a:t>
            </a:fld>
            <a:endParaRPr lang="en-US" altLang="ja-JP"/>
          </a:p>
        </p:txBody>
      </p:sp>
    </p:spTree>
    <p:extLst>
      <p:ext uri="{BB962C8B-B14F-4D97-AF65-F5344CB8AC3E}">
        <p14:creationId xmlns:p14="http://schemas.microsoft.com/office/powerpoint/2010/main" val="2267224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mtClean="0"/>
            </a:lvl1pPr>
          </a:lstStyle>
          <a:p>
            <a:pPr>
              <a:defRPr/>
            </a:pPr>
            <a:r>
              <a:rPr lang="en-US" altLang="ja-JP"/>
              <a:t>Total 110</a:t>
            </a:r>
          </a:p>
        </p:txBody>
      </p:sp>
      <p:sp>
        <p:nvSpPr>
          <p:cNvPr id="6" name="Rectangle 6"/>
          <p:cNvSpPr>
            <a:spLocks noGrp="1" noChangeArrowheads="1"/>
          </p:cNvSpPr>
          <p:nvPr>
            <p:ph type="sldNum" sz="quarter" idx="12"/>
          </p:nvPr>
        </p:nvSpPr>
        <p:spPr/>
        <p:txBody>
          <a:bodyPr/>
          <a:lstStyle>
            <a:lvl1pPr>
              <a:defRPr/>
            </a:lvl1pPr>
          </a:lstStyle>
          <a:p>
            <a:pPr>
              <a:defRPr/>
            </a:pPr>
            <a:fld id="{7F93D0BC-3861-4B87-9BE0-2F88411F5FF2}" type="slidenum">
              <a:rPr lang="en-US" altLang="ja-JP"/>
              <a:pPr>
                <a:defRPr/>
              </a:pPr>
              <a:t>‹#›</a:t>
            </a:fld>
            <a:endParaRPr lang="en-US" altLang="ja-JP"/>
          </a:p>
        </p:txBody>
      </p:sp>
    </p:spTree>
    <p:extLst>
      <p:ext uri="{BB962C8B-B14F-4D97-AF65-F5344CB8AC3E}">
        <p14:creationId xmlns:p14="http://schemas.microsoft.com/office/powerpoint/2010/main" val="2164027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mtClean="0"/>
            </a:lvl1pPr>
          </a:lstStyle>
          <a:p>
            <a:pPr>
              <a:defRPr/>
            </a:pPr>
            <a:r>
              <a:rPr lang="en-US" altLang="ja-JP"/>
              <a:t>Total 110</a:t>
            </a:r>
          </a:p>
        </p:txBody>
      </p:sp>
      <p:sp>
        <p:nvSpPr>
          <p:cNvPr id="6" name="Rectangle 6"/>
          <p:cNvSpPr>
            <a:spLocks noGrp="1" noChangeArrowheads="1"/>
          </p:cNvSpPr>
          <p:nvPr>
            <p:ph type="sldNum" sz="quarter" idx="12"/>
          </p:nvPr>
        </p:nvSpPr>
        <p:spPr/>
        <p:txBody>
          <a:bodyPr/>
          <a:lstStyle>
            <a:lvl1pPr>
              <a:defRPr/>
            </a:lvl1pPr>
          </a:lstStyle>
          <a:p>
            <a:pPr>
              <a:defRPr/>
            </a:pPr>
            <a:fld id="{95AB7EBE-F4BD-4D4C-8068-13522FF30E08}" type="slidenum">
              <a:rPr lang="en-US" altLang="ja-JP"/>
              <a:pPr>
                <a:defRPr/>
              </a:pPr>
              <a:t>‹#›</a:t>
            </a:fld>
            <a:endParaRPr lang="en-US" altLang="ja-JP"/>
          </a:p>
        </p:txBody>
      </p:sp>
    </p:spTree>
    <p:extLst>
      <p:ext uri="{BB962C8B-B14F-4D97-AF65-F5344CB8AC3E}">
        <p14:creationId xmlns:p14="http://schemas.microsoft.com/office/powerpoint/2010/main" val="424349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2"/>
          <p:cNvGrpSpPr/>
          <p:nvPr/>
        </p:nvGrpSpPr>
        <p:grpSpPr bwMode="auto">
          <a:xfrm>
            <a:off x="0" y="2438400"/>
            <a:ext cx="9009063" cy="1052513"/>
            <a:chOff x="0" y="1536"/>
            <a:chExt cx="5675" cy="663"/>
          </a:xfrm>
        </p:grpSpPr>
        <p:grpSp>
          <p:nvGrpSpPr>
            <p:cNvPr id="5" name="Group 3"/>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grpSp>
          <p:nvGrpSpPr>
            <p:cNvPr id="6" name="Group 6"/>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17420"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74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US" altLang="ja-JP">
                <a:solidFill>
                  <a:srgbClr val="1C1C1C"/>
                </a:solidFill>
              </a:rPr>
              <a:t>Total 110</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3CB21D9E-D249-4DD9-AD13-AC48E0D984B6}" type="slidenum">
              <a:rPr lang="en-US" altLang="ja-JP">
                <a:solidFill>
                  <a:srgbClr val="1C1C1C"/>
                </a:solidFill>
              </a:rPr>
              <a:pPr/>
              <a:t>‹#›</a:t>
            </a:fld>
            <a:endParaRPr lang="en-US" altLang="ja-JP">
              <a:solidFill>
                <a:srgbClr val="1C1C1C"/>
              </a:solidFill>
            </a:endParaRPr>
          </a:p>
        </p:txBody>
      </p:sp>
    </p:spTree>
    <p:extLst>
      <p:ext uri="{BB962C8B-B14F-4D97-AF65-F5344CB8AC3E}">
        <p14:creationId xmlns:p14="http://schemas.microsoft.com/office/powerpoint/2010/main" val="557906436"/>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5"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 name="Rectangle 103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12" name="Rectangle 1036"/>
          <p:cNvSpPr>
            <a:spLocks noGrp="1" noChangeArrowheads="1"/>
          </p:cNvSpPr>
          <p:nvPr>
            <p:ph type="ftr" sz="quarter" idx="11"/>
          </p:nvPr>
        </p:nvSpPr>
        <p:spPr/>
        <p:txBody>
          <a:bodyPr/>
          <a:lstStyle>
            <a:lvl1pPr>
              <a:defRPr/>
            </a:lvl1pPr>
          </a:lstStyle>
          <a:p>
            <a:pPr>
              <a:defRPr/>
            </a:pPr>
            <a:r>
              <a:rPr lang="en-US" altLang="ja-JP">
                <a:solidFill>
                  <a:srgbClr val="000000"/>
                </a:solidFill>
              </a:rPr>
              <a:t>Total 110</a:t>
            </a:r>
          </a:p>
        </p:txBody>
      </p:sp>
      <p:sp>
        <p:nvSpPr>
          <p:cNvPr id="13" name="Rectangle 1037"/>
          <p:cNvSpPr>
            <a:spLocks noGrp="1" noChangeArrowheads="1"/>
          </p:cNvSpPr>
          <p:nvPr>
            <p:ph type="sldNum" sz="quarter" idx="12"/>
          </p:nvPr>
        </p:nvSpPr>
        <p:spPr/>
        <p:txBody>
          <a:bodyPr/>
          <a:lstStyle>
            <a:lvl1pPr>
              <a:defRPr/>
            </a:lvl1pPr>
          </a:lstStyle>
          <a:p>
            <a:fld id="{D65D9F31-7CFA-4D01-AC82-AAF73DA8761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2386923"/>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1"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Rectangle 103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13" name="Rectangle 1036"/>
          <p:cNvSpPr>
            <a:spLocks noGrp="1" noChangeArrowheads="1"/>
          </p:cNvSpPr>
          <p:nvPr>
            <p:ph type="ftr" sz="quarter" idx="11"/>
          </p:nvPr>
        </p:nvSpPr>
        <p:spPr/>
        <p:txBody>
          <a:bodyPr/>
          <a:lstStyle>
            <a:lvl1pPr>
              <a:defRPr/>
            </a:lvl1pPr>
          </a:lstStyle>
          <a:p>
            <a:pPr>
              <a:defRPr/>
            </a:pPr>
            <a:r>
              <a:rPr lang="en-US" altLang="ja-JP">
                <a:solidFill>
                  <a:srgbClr val="000000"/>
                </a:solidFill>
              </a:rPr>
              <a:t>Total 110</a:t>
            </a:r>
          </a:p>
        </p:txBody>
      </p:sp>
      <p:sp>
        <p:nvSpPr>
          <p:cNvPr id="14" name="Rectangle 1037"/>
          <p:cNvSpPr>
            <a:spLocks noGrp="1" noChangeArrowheads="1"/>
          </p:cNvSpPr>
          <p:nvPr>
            <p:ph type="sldNum" sz="quarter" idx="12"/>
          </p:nvPr>
        </p:nvSpPr>
        <p:spPr/>
        <p:txBody>
          <a:bodyPr/>
          <a:lstStyle>
            <a:lvl1pPr>
              <a:defRPr/>
            </a:lvl1pPr>
          </a:lstStyle>
          <a:p>
            <a:fld id="{CEFA859E-01BF-4A1D-AB86-08D3C6A713A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48024335"/>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3"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4"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5"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10" name="Rectangle 1036"/>
          <p:cNvSpPr>
            <a:spLocks noGrp="1" noChangeArrowheads="1"/>
          </p:cNvSpPr>
          <p:nvPr>
            <p:ph type="ftr" sz="quarter" idx="11"/>
          </p:nvPr>
        </p:nvSpPr>
        <p:spPr/>
        <p:txBody>
          <a:bodyPr/>
          <a:lstStyle>
            <a:lvl1pPr>
              <a:defRPr/>
            </a:lvl1pPr>
          </a:lstStyle>
          <a:p>
            <a:pPr>
              <a:defRPr/>
            </a:pPr>
            <a:r>
              <a:rPr lang="en-US" altLang="ja-JP">
                <a:solidFill>
                  <a:srgbClr val="000000"/>
                </a:solidFill>
              </a:rPr>
              <a:t>Total 110</a:t>
            </a:r>
          </a:p>
        </p:txBody>
      </p:sp>
      <p:sp>
        <p:nvSpPr>
          <p:cNvPr id="11" name="Rectangle 1037"/>
          <p:cNvSpPr>
            <a:spLocks noGrp="1" noChangeArrowheads="1"/>
          </p:cNvSpPr>
          <p:nvPr>
            <p:ph type="sldNum" sz="quarter" idx="12"/>
          </p:nvPr>
        </p:nvSpPr>
        <p:spPr/>
        <p:txBody>
          <a:bodyPr/>
          <a:lstStyle>
            <a:lvl1pPr>
              <a:defRPr/>
            </a:lvl1pPr>
          </a:lstStyle>
          <a:p>
            <a:fld id="{D1631FA0-B509-4A96-ACD1-E75212B4F70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45201786"/>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103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4" name="Rectangle 1036"/>
          <p:cNvSpPr>
            <a:spLocks noGrp="1" noChangeArrowheads="1"/>
          </p:cNvSpPr>
          <p:nvPr>
            <p:ph type="ftr" sz="quarter" idx="11"/>
          </p:nvPr>
        </p:nvSpPr>
        <p:spPr/>
        <p:txBody>
          <a:bodyPr/>
          <a:lstStyle>
            <a:lvl1pPr>
              <a:defRPr/>
            </a:lvl1pPr>
          </a:lstStyle>
          <a:p>
            <a:pPr>
              <a:defRPr/>
            </a:pPr>
            <a:r>
              <a:rPr lang="en-US" altLang="ja-JP">
                <a:solidFill>
                  <a:srgbClr val="000000"/>
                </a:solidFill>
              </a:rPr>
              <a:t>Total 110</a:t>
            </a:r>
          </a:p>
        </p:txBody>
      </p:sp>
      <p:sp>
        <p:nvSpPr>
          <p:cNvPr id="5" name="Rectangle 1037"/>
          <p:cNvSpPr>
            <a:spLocks noGrp="1" noChangeArrowheads="1"/>
          </p:cNvSpPr>
          <p:nvPr>
            <p:ph type="sldNum" sz="quarter" idx="12"/>
          </p:nvPr>
        </p:nvSpPr>
        <p:spPr/>
        <p:txBody>
          <a:bodyPr/>
          <a:lstStyle>
            <a:lvl1pPr>
              <a:defRPr/>
            </a:lvl1pPr>
          </a:lstStyle>
          <a:p>
            <a:fld id="{7E0ACC47-FCFE-462F-971D-490EA13CE0E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4668093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p:nvPr/>
        </p:nvGrpSpPr>
        <p:grpSpPr bwMode="auto">
          <a:xfrm>
            <a:off x="0" y="2438400"/>
            <a:ext cx="9009063" cy="1052513"/>
            <a:chOff x="0" y="1536"/>
            <a:chExt cx="5675" cy="663"/>
          </a:xfrm>
        </p:grpSpPr>
        <p:grpSp>
          <p:nvGrpSpPr>
            <p:cNvPr id="5" name="Group 3"/>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grpSp>
          <p:nvGrpSpPr>
            <p:cNvPr id="6" name="Group 6"/>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17420"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74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lgn="ctr">
              <a:defRPr>
                <a:solidFill>
                  <a:srgbClr val="1C1C1C"/>
                </a:solidFill>
                <a:latin typeface="Verdana" pitchFamily="34" charset="0"/>
              </a:defRPr>
            </a:lvl1pPr>
          </a:lstStyle>
          <a:p>
            <a:pPr>
              <a:defRPr/>
            </a:pPr>
            <a:endParaRPr lang="en-US" altLang="ja-JP"/>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rgbClr val="1C1C1C"/>
                </a:solidFill>
                <a:latin typeface="Verdana" pitchFamily="34" charset="0"/>
              </a:defRPr>
            </a:lvl1pPr>
          </a:lstStyle>
          <a:p>
            <a:pPr>
              <a:defRPr/>
            </a:pPr>
            <a:r>
              <a:rPr lang="en-US" altLang="ja-JP"/>
              <a:t>Total 108</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latin typeface="Verdana" pitchFamily="34" charset="0"/>
                <a:ea typeface="ＭＳ Ｐゴシック" pitchFamily="50" charset="-128"/>
              </a:defRPr>
            </a:lvl1pPr>
          </a:lstStyle>
          <a:p>
            <a:pPr>
              <a:defRPr/>
            </a:pPr>
            <a:fld id="{22920590-64F7-4C0A-B89A-D928D2B759B8}" type="slidenum">
              <a:rPr lang="en-US" altLang="ja-JP"/>
              <a:t>‹#›</a:t>
            </a:fld>
            <a:endParaRPr lang="en-US" altLang="ja-JP"/>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4"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5"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 name="Rectangle 1035"/>
          <p:cNvSpPr>
            <a:spLocks noGrp="1" noChangeArrowheads="1"/>
          </p:cNvSpPr>
          <p:nvPr>
            <p:ph type="dt" sz="half" idx="10"/>
          </p:nvPr>
        </p:nvSpPr>
        <p:spPr/>
        <p:txBody>
          <a:bodyPr/>
          <a:lstStyle>
            <a:lvl1pPr algn="ctr">
              <a:defRPr>
                <a:latin typeface="Verdana" pitchFamily="34" charset="0"/>
              </a:defRPr>
            </a:lvl1pPr>
          </a:lstStyle>
          <a:p>
            <a:pPr>
              <a:defRPr/>
            </a:pPr>
            <a:endParaRPr lang="en-US" altLang="ja-JP"/>
          </a:p>
        </p:txBody>
      </p:sp>
      <p:sp>
        <p:nvSpPr>
          <p:cNvPr id="12" name="Rectangle 1036"/>
          <p:cNvSpPr>
            <a:spLocks noGrp="1" noChangeArrowheads="1"/>
          </p:cNvSpPr>
          <p:nvPr>
            <p:ph type="ftr" sz="quarter" idx="11"/>
          </p:nvPr>
        </p:nvSpPr>
        <p:spPr/>
        <p:txBody>
          <a:bodyPr/>
          <a:lstStyle>
            <a:lvl1pPr>
              <a:defRPr smtClean="0">
                <a:latin typeface="Verdana" pitchFamily="34" charset="0"/>
              </a:defRPr>
            </a:lvl1pPr>
          </a:lstStyle>
          <a:p>
            <a:pPr>
              <a:defRPr/>
            </a:pPr>
            <a:r>
              <a:rPr lang="en-US" altLang="ja-JP"/>
              <a:t>Total 108</a:t>
            </a:r>
          </a:p>
        </p:txBody>
      </p:sp>
      <p:sp>
        <p:nvSpPr>
          <p:cNvPr id="13" name="Rectangle 1037"/>
          <p:cNvSpPr>
            <a:spLocks noGrp="1" noChangeArrowheads="1"/>
          </p:cNvSpPr>
          <p:nvPr>
            <p:ph type="sldNum" sz="quarter" idx="12"/>
          </p:nvPr>
        </p:nvSpPr>
        <p:spPr/>
        <p:txBody>
          <a:bodyPr/>
          <a:lstStyle>
            <a:lvl1pPr>
              <a:defRPr>
                <a:latin typeface="Verdana" pitchFamily="34" charset="0"/>
                <a:ea typeface="ＭＳ Ｐゴシック" pitchFamily="50" charset="-128"/>
              </a:defRPr>
            </a:lvl1pPr>
          </a:lstStyle>
          <a:p>
            <a:pPr>
              <a:defRPr/>
            </a:pPr>
            <a:fld id="{6C7CA043-2F60-410E-9A0B-329008C501CD}" type="slidenum">
              <a:rPr lang="en-US" altLang="ja-JP"/>
              <a:t>‹#›</a:t>
            </a:fld>
            <a:endParaRPr lang="en-US" altLang="ja-JP"/>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5"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1"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Rectangle 1035"/>
          <p:cNvSpPr>
            <a:spLocks noGrp="1" noChangeArrowheads="1"/>
          </p:cNvSpPr>
          <p:nvPr>
            <p:ph type="dt" sz="half" idx="10"/>
          </p:nvPr>
        </p:nvSpPr>
        <p:spPr/>
        <p:txBody>
          <a:bodyPr/>
          <a:lstStyle>
            <a:lvl1pPr algn="ctr">
              <a:defRPr>
                <a:latin typeface="Verdana" pitchFamily="34" charset="0"/>
              </a:defRPr>
            </a:lvl1pPr>
          </a:lstStyle>
          <a:p>
            <a:pPr>
              <a:defRPr/>
            </a:pPr>
            <a:endParaRPr lang="en-US" altLang="ja-JP"/>
          </a:p>
        </p:txBody>
      </p:sp>
      <p:sp>
        <p:nvSpPr>
          <p:cNvPr id="13" name="Rectangle 1036"/>
          <p:cNvSpPr>
            <a:spLocks noGrp="1" noChangeArrowheads="1"/>
          </p:cNvSpPr>
          <p:nvPr>
            <p:ph type="ftr" sz="quarter" idx="11"/>
          </p:nvPr>
        </p:nvSpPr>
        <p:spPr/>
        <p:txBody>
          <a:bodyPr/>
          <a:lstStyle>
            <a:lvl1pPr>
              <a:defRPr smtClean="0">
                <a:latin typeface="Verdana" pitchFamily="34" charset="0"/>
              </a:defRPr>
            </a:lvl1pPr>
          </a:lstStyle>
          <a:p>
            <a:pPr>
              <a:defRPr/>
            </a:pPr>
            <a:r>
              <a:rPr lang="en-US" altLang="ja-JP"/>
              <a:t>Total 108</a:t>
            </a:r>
          </a:p>
        </p:txBody>
      </p:sp>
      <p:sp>
        <p:nvSpPr>
          <p:cNvPr id="14" name="Rectangle 1037"/>
          <p:cNvSpPr>
            <a:spLocks noGrp="1" noChangeArrowheads="1"/>
          </p:cNvSpPr>
          <p:nvPr>
            <p:ph type="sldNum" sz="quarter" idx="12"/>
          </p:nvPr>
        </p:nvSpPr>
        <p:spPr/>
        <p:txBody>
          <a:bodyPr/>
          <a:lstStyle>
            <a:lvl1pPr>
              <a:defRPr>
                <a:latin typeface="Verdana" pitchFamily="34" charset="0"/>
                <a:ea typeface="ＭＳ Ｐゴシック" pitchFamily="50" charset="-128"/>
              </a:defRPr>
            </a:lvl1pPr>
          </a:lstStyle>
          <a:p>
            <a:pPr>
              <a:defRPr/>
            </a:pPr>
            <a:fld id="{089F0434-DB30-47CD-833A-E71D4569DD6A}" type="slidenum">
              <a:rPr lang="en-US" altLang="ja-JP"/>
              <a:t>‹#›</a:t>
            </a:fld>
            <a:endParaRPr lang="en-US" altLang="ja-JP"/>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3"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4"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5"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5"/>
          <p:cNvSpPr>
            <a:spLocks noGrp="1" noChangeArrowheads="1"/>
          </p:cNvSpPr>
          <p:nvPr>
            <p:ph type="dt" sz="half" idx="10"/>
          </p:nvPr>
        </p:nvSpPr>
        <p:spPr/>
        <p:txBody>
          <a:bodyPr/>
          <a:lstStyle>
            <a:lvl1pPr algn="ctr">
              <a:defRPr>
                <a:latin typeface="Verdana" pitchFamily="34" charset="0"/>
              </a:defRPr>
            </a:lvl1pPr>
          </a:lstStyle>
          <a:p>
            <a:pPr>
              <a:defRPr/>
            </a:pPr>
            <a:endParaRPr lang="en-US" altLang="ja-JP"/>
          </a:p>
        </p:txBody>
      </p:sp>
      <p:sp>
        <p:nvSpPr>
          <p:cNvPr id="10" name="Rectangle 1036"/>
          <p:cNvSpPr>
            <a:spLocks noGrp="1" noChangeArrowheads="1"/>
          </p:cNvSpPr>
          <p:nvPr>
            <p:ph type="ftr" sz="quarter" idx="11"/>
          </p:nvPr>
        </p:nvSpPr>
        <p:spPr/>
        <p:txBody>
          <a:bodyPr/>
          <a:lstStyle>
            <a:lvl1pPr>
              <a:defRPr smtClean="0">
                <a:latin typeface="Verdana" pitchFamily="34" charset="0"/>
              </a:defRPr>
            </a:lvl1pPr>
          </a:lstStyle>
          <a:p>
            <a:pPr>
              <a:defRPr/>
            </a:pPr>
            <a:r>
              <a:rPr lang="en-US" altLang="ja-JP"/>
              <a:t>Total 108</a:t>
            </a:r>
          </a:p>
        </p:txBody>
      </p:sp>
      <p:sp>
        <p:nvSpPr>
          <p:cNvPr id="11" name="Rectangle 1037"/>
          <p:cNvSpPr>
            <a:spLocks noGrp="1" noChangeArrowheads="1"/>
          </p:cNvSpPr>
          <p:nvPr>
            <p:ph type="sldNum" sz="quarter" idx="12"/>
          </p:nvPr>
        </p:nvSpPr>
        <p:spPr/>
        <p:txBody>
          <a:bodyPr/>
          <a:lstStyle>
            <a:lvl1pPr>
              <a:defRPr>
                <a:latin typeface="Verdana" pitchFamily="34" charset="0"/>
                <a:ea typeface="ＭＳ Ｐゴシック" pitchFamily="50" charset="-128"/>
              </a:defRPr>
            </a:lvl1pPr>
          </a:lstStyle>
          <a:p>
            <a:pPr>
              <a:defRPr/>
            </a:pPr>
            <a:fld id="{68253CFC-E8F6-4C8A-9977-E4936929E0E6}" type="slidenum">
              <a:rPr lang="en-US" altLang="ja-JP"/>
              <a:t>‹#›</a:t>
            </a:fld>
            <a:endParaRPr lang="en-US" altLang="ja-JP"/>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p:nvPr/>
        </p:nvGrpSpPr>
        <p:grpSpPr bwMode="auto">
          <a:xfrm>
            <a:off x="0" y="2438400"/>
            <a:ext cx="9009063" cy="1052513"/>
            <a:chOff x="0" y="1536"/>
            <a:chExt cx="5675" cy="663"/>
          </a:xfrm>
        </p:grpSpPr>
        <p:grpSp>
          <p:nvGrpSpPr>
            <p:cNvPr id="5" name="Group 3"/>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grpSp>
          <p:nvGrpSpPr>
            <p:cNvPr id="6" name="Group 6"/>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17420"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74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latin typeface="Verdana" pitchFamily="34" charset="0"/>
              </a:defRPr>
            </a:lvl1pPr>
          </a:lstStyle>
          <a:p>
            <a:pPr>
              <a:defRPr/>
            </a:pPr>
            <a:endParaRPr lang="en-US" altLang="ja-JP"/>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latin typeface="Verdana" pitchFamily="34" charset="0"/>
              </a:defRPr>
            </a:lvl1pPr>
          </a:lstStyle>
          <a:p>
            <a:pPr>
              <a:defRPr/>
            </a:pPr>
            <a:r>
              <a:rPr lang="en-US" altLang="ja-JP"/>
              <a:t>Total 108</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latin typeface="Verdana" pitchFamily="34" charset="0"/>
                <a:ea typeface="ＭＳ Ｐゴシック" pitchFamily="50" charset="-128"/>
              </a:defRPr>
            </a:lvl1pPr>
          </a:lstStyle>
          <a:p>
            <a:pPr>
              <a:defRPr/>
            </a:pPr>
            <a:fld id="{A5BB87B0-3591-4BCA-83F7-49445FBA786E}" type="slidenum">
              <a:rPr lang="en-US" altLang="ja-JP"/>
              <a:t>‹#›</a:t>
            </a:fld>
            <a:endParaRPr lang="en-US" altLang="ja-JP"/>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7.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ja-JP" altLang="en-US"/>
              <a:t>マスタ タイトルの書式設定</a:t>
            </a:r>
          </a:p>
        </p:txBody>
      </p:sp>
      <p:sp>
        <p:nvSpPr>
          <p:cNvPr id="1027"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 name="Rectangle 1035"/>
          <p:cNvSpPr>
            <a:spLocks noGrp="1" noChangeArrowheads="1"/>
          </p:cNvSpPr>
          <p:nvPr>
            <p:ph type="dt" sz="half" idx="2"/>
          </p:nvPr>
        </p:nvSpPr>
        <p:spPr bwMode="auto">
          <a:xfrm>
            <a:off x="914400" y="6324600"/>
            <a:ext cx="1905000" cy="457200"/>
          </a:xfrm>
          <a:prstGeom prst="rect">
            <a:avLst/>
          </a:prstGeom>
          <a:ln>
            <a:miter lim="800000"/>
          </a:ln>
        </p:spPr>
        <p:txBody>
          <a:bodyPr vert="horz" wrap="square" lIns="91440" tIns="45720" rIns="91440" bIns="45720" numCol="1" anchor="b" anchorCtr="0" compatLnSpc="1"/>
          <a:lstStyle>
            <a:lvl1pPr>
              <a:defRPr kumimoji="0" sz="1400">
                <a:ea typeface="ＭＳ Ｐゴシック" pitchFamily="50" charset="-128"/>
              </a:defRPr>
            </a:lvl1pPr>
          </a:lstStyle>
          <a:p>
            <a:pPr>
              <a:defRPr/>
            </a:pPr>
            <a:endParaRPr lang="en-US" altLang="ja-JP"/>
          </a:p>
        </p:txBody>
      </p:sp>
      <p:sp>
        <p:nvSpPr>
          <p:cNvPr id="15" name="Rectangle 1036"/>
          <p:cNvSpPr>
            <a:spLocks noGrp="1" noChangeArrowheads="1"/>
          </p:cNvSpPr>
          <p:nvPr>
            <p:ph type="ftr" sz="quarter" idx="3"/>
          </p:nvPr>
        </p:nvSpPr>
        <p:spPr bwMode="auto">
          <a:xfrm>
            <a:off x="3352800" y="6324600"/>
            <a:ext cx="2895600" cy="457200"/>
          </a:xfrm>
          <a:prstGeom prst="rect">
            <a:avLst/>
          </a:prstGeom>
          <a:ln>
            <a:miter lim="800000"/>
          </a:ln>
        </p:spPr>
        <p:txBody>
          <a:bodyPr vert="horz" wrap="square" lIns="91440" tIns="45720" rIns="91440" bIns="45720" numCol="1" anchor="b" anchorCtr="0" compatLnSpc="1"/>
          <a:lstStyle>
            <a:lvl1pPr algn="ctr">
              <a:defRPr kumimoji="0" sz="1400">
                <a:ea typeface="ＭＳ Ｐゴシック" pitchFamily="50" charset="-128"/>
              </a:defRPr>
            </a:lvl1pPr>
          </a:lstStyle>
          <a:p>
            <a:pPr>
              <a:defRPr/>
            </a:pPr>
            <a:r>
              <a:rPr lang="en-US" altLang="ja-JP"/>
              <a:t>Total 108</a:t>
            </a:r>
          </a:p>
        </p:txBody>
      </p:sp>
      <p:sp>
        <p:nvSpPr>
          <p:cNvPr id="16" name="Rectangle 1037"/>
          <p:cNvSpPr>
            <a:spLocks noGrp="1" noChangeArrowheads="1"/>
          </p:cNvSpPr>
          <p:nvPr>
            <p:ph type="sldNum" sz="quarter" idx="4"/>
          </p:nvPr>
        </p:nvSpPr>
        <p:spPr bwMode="auto">
          <a:xfrm>
            <a:off x="6781800" y="6324600"/>
            <a:ext cx="1905000" cy="457200"/>
          </a:xfrm>
          <a:prstGeom prst="rect">
            <a:avLst/>
          </a:prstGeom>
          <a:ln>
            <a:miter lim="800000"/>
          </a:ln>
        </p:spPr>
        <p:txBody>
          <a:bodyPr vert="horz" wrap="square" lIns="91440" tIns="45720" rIns="91440" bIns="45720" numCol="1" anchor="b" anchorCtr="0" compatLnSpc="1"/>
          <a:lstStyle>
            <a:lvl1pPr algn="r">
              <a:defRPr kumimoji="0" sz="1400"/>
            </a:lvl1pPr>
          </a:lstStyle>
          <a:p>
            <a:fld id="{6859588C-9820-4074-A2C0-F7193ECB9A72}" type="slidenum">
              <a:rPr lang="en-US" altLang="ja-JP"/>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dissolve/>
  </p:transition>
  <p:hf hdr="0" ftr="0" dt="0"/>
  <p:txStyles>
    <p:titleStyle>
      <a:lvl1pPr algn="l" rtl="0" eaLnBrk="0" fontAlgn="base" hangingPunct="0">
        <a:spcBef>
          <a:spcPct val="0"/>
        </a:spcBef>
        <a:spcAft>
          <a:spcPct val="0"/>
        </a:spcAft>
        <a:defRPr kumimoji="1" sz="4400">
          <a:solidFill>
            <a:schemeClr val="tx2"/>
          </a:solidFill>
          <a:latin typeface="Arial" charset="0"/>
          <a:ea typeface="+mj-ea"/>
          <a:cs typeface="+mj-cs"/>
        </a:defRPr>
      </a:lvl1pPr>
      <a:lvl2pPr algn="l"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Arial" charset="0"/>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Arial"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ja-JP" altLang="en-US"/>
              <a:t>マスタ タイトルの書式設定</a:t>
            </a:r>
          </a:p>
        </p:txBody>
      </p:sp>
      <p:sp>
        <p:nvSpPr>
          <p:cNvPr id="14339"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 name="Rectangle 1035"/>
          <p:cNvSpPr>
            <a:spLocks noGrp="1" noChangeArrowheads="1"/>
          </p:cNvSpPr>
          <p:nvPr>
            <p:ph type="dt" sz="half" idx="2"/>
          </p:nvPr>
        </p:nvSpPr>
        <p:spPr bwMode="auto">
          <a:xfrm>
            <a:off x="914400" y="6324600"/>
            <a:ext cx="1905000" cy="457200"/>
          </a:xfrm>
          <a:prstGeom prst="rect">
            <a:avLst/>
          </a:prstGeom>
          <a:ln>
            <a:miter lim="800000"/>
          </a:ln>
        </p:spPr>
        <p:txBody>
          <a:bodyPr vert="horz" wrap="square" lIns="91440" tIns="45720" rIns="91440" bIns="45720" numCol="1" anchor="b" anchorCtr="0" compatLnSpc="1"/>
          <a:lstStyle>
            <a:lvl1pPr algn="l">
              <a:defRPr kumimoji="0" sz="1400">
                <a:solidFill>
                  <a:srgbClr val="000000"/>
                </a:solidFill>
                <a:latin typeface="Tahoma" pitchFamily="34" charset="0"/>
                <a:ea typeface="ＭＳ Ｐゴシック" pitchFamily="50" charset="-128"/>
              </a:defRPr>
            </a:lvl1pPr>
          </a:lstStyle>
          <a:p>
            <a:pPr>
              <a:defRPr/>
            </a:pPr>
            <a:endParaRPr lang="en-US" altLang="ja-JP"/>
          </a:p>
        </p:txBody>
      </p:sp>
      <p:sp>
        <p:nvSpPr>
          <p:cNvPr id="15" name="Rectangle 1036"/>
          <p:cNvSpPr>
            <a:spLocks noGrp="1" noChangeArrowheads="1"/>
          </p:cNvSpPr>
          <p:nvPr>
            <p:ph type="ftr" sz="quarter" idx="3"/>
          </p:nvPr>
        </p:nvSpPr>
        <p:spPr bwMode="auto">
          <a:xfrm>
            <a:off x="3352800" y="6324600"/>
            <a:ext cx="2895600" cy="457200"/>
          </a:xfrm>
          <a:prstGeom prst="rect">
            <a:avLst/>
          </a:prstGeom>
          <a:ln>
            <a:miter lim="800000"/>
          </a:ln>
        </p:spPr>
        <p:txBody>
          <a:bodyPr vert="horz" wrap="square" lIns="91440" tIns="45720" rIns="91440" bIns="45720" numCol="1" anchor="b" anchorCtr="0" compatLnSpc="1"/>
          <a:lstStyle>
            <a:lvl1pPr algn="ctr">
              <a:defRPr kumimoji="0" sz="1400" smtClean="0">
                <a:solidFill>
                  <a:srgbClr val="000000"/>
                </a:solidFill>
                <a:latin typeface="Tahoma" pitchFamily="34" charset="0"/>
                <a:ea typeface="ＭＳ Ｐゴシック" pitchFamily="50" charset="-128"/>
              </a:defRPr>
            </a:lvl1pPr>
          </a:lstStyle>
          <a:p>
            <a:pPr>
              <a:defRPr/>
            </a:pPr>
            <a:r>
              <a:rPr lang="en-US" altLang="ja-JP"/>
              <a:t>Total 108</a:t>
            </a:r>
          </a:p>
        </p:txBody>
      </p:sp>
      <p:sp>
        <p:nvSpPr>
          <p:cNvPr id="16" name="Rectangle 1037"/>
          <p:cNvSpPr>
            <a:spLocks noGrp="1" noChangeArrowheads="1"/>
          </p:cNvSpPr>
          <p:nvPr>
            <p:ph type="sldNum" sz="quarter" idx="4"/>
          </p:nvPr>
        </p:nvSpPr>
        <p:spPr bwMode="auto">
          <a:xfrm>
            <a:off x="6781800" y="6324600"/>
            <a:ext cx="1905000" cy="457200"/>
          </a:xfrm>
          <a:prstGeom prst="rect">
            <a:avLst/>
          </a:prstGeom>
          <a:ln>
            <a:miter lim="800000"/>
          </a:ln>
        </p:spPr>
        <p:txBody>
          <a:bodyPr vert="horz" wrap="square" lIns="91440" tIns="45720" rIns="91440" bIns="45720" numCol="1" anchor="b" anchorCtr="0" compatLnSpc="1"/>
          <a:lstStyle>
            <a:lvl1pPr algn="r">
              <a:defRPr kumimoji="0" sz="1400">
                <a:solidFill>
                  <a:srgbClr val="000000"/>
                </a:solidFill>
                <a:latin typeface="Tahoma" pitchFamily="34" charset="0"/>
                <a:ea typeface="ＭＳ Ｐゴシック" pitchFamily="34" charset="-128"/>
              </a:defRPr>
            </a:lvl1pPr>
          </a:lstStyle>
          <a:p>
            <a:pPr>
              <a:defRPr/>
            </a:pPr>
            <a:fld id="{BF48E1DB-79E4-4D55-89B3-82381E89793D}" type="slidenum">
              <a:rPr lang="en-US" altLang="ja-JP"/>
              <a:t>‹#›</a:t>
            </a:fld>
            <a:endParaRPr lang="en-US" altLang="ja-JP"/>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p:dissolve/>
  </p:transition>
  <p:hf hdr="0" ftr="0" dt="0"/>
  <p:txStyles>
    <p:titleStyle>
      <a:lvl1pPr algn="l" rtl="0" eaLnBrk="0" fontAlgn="base" hangingPunct="0">
        <a:spcBef>
          <a:spcPct val="0"/>
        </a:spcBef>
        <a:spcAft>
          <a:spcPct val="0"/>
        </a:spcAft>
        <a:defRPr kumimoji="1" sz="4400">
          <a:solidFill>
            <a:schemeClr val="tx2"/>
          </a:solidFill>
          <a:latin typeface="Arial" charset="0"/>
          <a:ea typeface="+mj-ea"/>
          <a:cs typeface="+mj-cs"/>
        </a:defRPr>
      </a:lvl1pPr>
      <a:lvl2pPr algn="l"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Arial" charset="0"/>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Arial"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ja-JP" altLang="en-US"/>
              <a:t>マスタ タイトルの書式設定</a:t>
            </a:r>
          </a:p>
        </p:txBody>
      </p:sp>
      <p:sp>
        <p:nvSpPr>
          <p:cNvPr id="4099"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 name="Rectangle 1035"/>
          <p:cNvSpPr>
            <a:spLocks noGrp="1" noChangeArrowheads="1"/>
          </p:cNvSpPr>
          <p:nvPr>
            <p:ph type="dt" sz="half" idx="2"/>
          </p:nvPr>
        </p:nvSpPr>
        <p:spPr bwMode="auto">
          <a:xfrm>
            <a:off x="914400" y="6324600"/>
            <a:ext cx="1905000" cy="457200"/>
          </a:xfrm>
          <a:prstGeom prst="rect">
            <a:avLst/>
          </a:prstGeom>
          <a:ln>
            <a:miter lim="800000"/>
          </a:ln>
        </p:spPr>
        <p:txBody>
          <a:bodyPr vert="horz" wrap="square" lIns="91440" tIns="45720" rIns="91440" bIns="45720" numCol="1" anchor="b" anchorCtr="0" compatLnSpc="1"/>
          <a:lstStyle>
            <a:lvl1pPr>
              <a:defRPr kumimoji="0" sz="1400">
                <a:solidFill>
                  <a:srgbClr val="000000"/>
                </a:solidFill>
                <a:latin typeface="Tahoma" pitchFamily="34" charset="0"/>
                <a:ea typeface="ＭＳ Ｐゴシック" pitchFamily="50" charset="-128"/>
              </a:defRPr>
            </a:lvl1pPr>
          </a:lstStyle>
          <a:p>
            <a:pPr>
              <a:defRPr/>
            </a:pPr>
            <a:endParaRPr lang="en-US" altLang="ja-JP"/>
          </a:p>
        </p:txBody>
      </p:sp>
      <p:sp>
        <p:nvSpPr>
          <p:cNvPr id="15" name="Rectangle 1036"/>
          <p:cNvSpPr>
            <a:spLocks noGrp="1" noChangeArrowheads="1"/>
          </p:cNvSpPr>
          <p:nvPr>
            <p:ph type="ftr" sz="quarter" idx="3"/>
          </p:nvPr>
        </p:nvSpPr>
        <p:spPr bwMode="auto">
          <a:xfrm>
            <a:off x="3352800" y="6324600"/>
            <a:ext cx="2895600" cy="457200"/>
          </a:xfrm>
          <a:prstGeom prst="rect">
            <a:avLst/>
          </a:prstGeom>
          <a:ln>
            <a:miter lim="800000"/>
          </a:ln>
        </p:spPr>
        <p:txBody>
          <a:bodyPr vert="horz" wrap="square" lIns="91440" tIns="45720" rIns="91440" bIns="45720" numCol="1" anchor="b" anchorCtr="0" compatLnSpc="1"/>
          <a:lstStyle>
            <a:lvl1pPr algn="ctr">
              <a:defRPr kumimoji="0" sz="1400">
                <a:solidFill>
                  <a:srgbClr val="000000"/>
                </a:solidFill>
                <a:latin typeface="Tahoma" pitchFamily="34" charset="0"/>
                <a:ea typeface="ＭＳ Ｐゴシック" pitchFamily="50" charset="-128"/>
              </a:defRPr>
            </a:lvl1pPr>
          </a:lstStyle>
          <a:p>
            <a:pPr>
              <a:defRPr/>
            </a:pPr>
            <a:r>
              <a:rPr lang="en-US" altLang="ja-JP"/>
              <a:t>Total 108</a:t>
            </a:r>
          </a:p>
        </p:txBody>
      </p:sp>
      <p:sp>
        <p:nvSpPr>
          <p:cNvPr id="16" name="Rectangle 1037"/>
          <p:cNvSpPr>
            <a:spLocks noGrp="1" noChangeArrowheads="1"/>
          </p:cNvSpPr>
          <p:nvPr>
            <p:ph type="sldNum" sz="quarter" idx="4"/>
          </p:nvPr>
        </p:nvSpPr>
        <p:spPr bwMode="auto">
          <a:xfrm>
            <a:off x="6781800" y="6324600"/>
            <a:ext cx="1905000" cy="457200"/>
          </a:xfrm>
          <a:prstGeom prst="rect">
            <a:avLst/>
          </a:prstGeom>
          <a:ln>
            <a:miter lim="800000"/>
          </a:ln>
        </p:spPr>
        <p:txBody>
          <a:bodyPr vert="horz" wrap="square" lIns="91440" tIns="45720" rIns="91440" bIns="45720" numCol="1" anchor="b" anchorCtr="0" compatLnSpc="1"/>
          <a:lstStyle>
            <a:lvl1pPr algn="r">
              <a:defRPr kumimoji="0" sz="1400">
                <a:solidFill>
                  <a:srgbClr val="000000"/>
                </a:solidFill>
                <a:latin typeface="Tahoma" pitchFamily="34" charset="0"/>
                <a:ea typeface="ＭＳ Ｐゴシック" pitchFamily="34" charset="-128"/>
              </a:defRPr>
            </a:lvl1pPr>
          </a:lstStyle>
          <a:p>
            <a:pPr>
              <a:defRPr/>
            </a:pPr>
            <a:fld id="{D1AB5F4A-A7C1-4593-B0E2-604F9DBAD458}" type="slidenum">
              <a:rPr lang="en-US" altLang="ja-JP"/>
              <a:t>‹#›</a:t>
            </a:fld>
            <a:endParaRPr lang="en-US" altLang="ja-JP"/>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ransition>
    <p:dissolve/>
  </p:transition>
  <p:hf hdr="0" ftr="0" dt="0"/>
  <p:txStyles>
    <p:titleStyle>
      <a:lvl1pPr algn="l" rtl="0" eaLnBrk="0" fontAlgn="base" hangingPunct="0">
        <a:spcBef>
          <a:spcPct val="0"/>
        </a:spcBef>
        <a:spcAft>
          <a:spcPct val="0"/>
        </a:spcAft>
        <a:defRPr kumimoji="1" sz="4400">
          <a:solidFill>
            <a:schemeClr val="tx2"/>
          </a:solidFill>
          <a:latin typeface="Arial" charset="0"/>
          <a:ea typeface="+mj-ea"/>
          <a:cs typeface="+mj-cs"/>
        </a:defRPr>
      </a:lvl1pPr>
      <a:lvl2pPr algn="l"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Arial" charset="0"/>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Arial"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 name="Rectangle 1035"/>
          <p:cNvSpPr>
            <a:spLocks noGrp="1" noChangeArrowheads="1"/>
          </p:cNvSpPr>
          <p:nvPr>
            <p:ph type="dt" sz="half" idx="2"/>
          </p:nvPr>
        </p:nvSpPr>
        <p:spPr bwMode="auto">
          <a:xfrm>
            <a:off x="914400" y="63246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kumimoji="0" sz="1400">
                <a:ea typeface="ＭＳ Ｐゴシック" pitchFamily="50" charset="-128"/>
              </a:defRPr>
            </a:lvl1pPr>
          </a:lstStyle>
          <a:p>
            <a:pPr>
              <a:defRPr/>
            </a:pPr>
            <a:endParaRPr lang="en-US" altLang="ja-JP">
              <a:solidFill>
                <a:srgbClr val="000000"/>
              </a:solidFill>
            </a:endParaRPr>
          </a:p>
        </p:txBody>
      </p:sp>
      <p:sp>
        <p:nvSpPr>
          <p:cNvPr id="15" name="Rectangle 1036"/>
          <p:cNvSpPr>
            <a:spLocks noGrp="1" noChangeArrowheads="1"/>
          </p:cNvSpPr>
          <p:nvPr>
            <p:ph type="ftr" sz="quarter" idx="3"/>
          </p:nvPr>
        </p:nvSpPr>
        <p:spPr bwMode="auto">
          <a:xfrm>
            <a:off x="3352800" y="63246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kumimoji="0" sz="1400">
                <a:ea typeface="ＭＳ Ｐゴシック" pitchFamily="50" charset="-128"/>
              </a:defRPr>
            </a:lvl1pPr>
          </a:lstStyle>
          <a:p>
            <a:pPr>
              <a:defRPr/>
            </a:pPr>
            <a:r>
              <a:rPr lang="en-US" altLang="ja-JP">
                <a:solidFill>
                  <a:srgbClr val="000000"/>
                </a:solidFill>
              </a:rPr>
              <a:t>Total 110</a:t>
            </a:r>
          </a:p>
        </p:txBody>
      </p:sp>
      <p:sp>
        <p:nvSpPr>
          <p:cNvPr id="16" name="Rectangle 1037"/>
          <p:cNvSpPr>
            <a:spLocks noGrp="1" noChangeArrowheads="1"/>
          </p:cNvSpPr>
          <p:nvPr>
            <p:ph type="sldNum" sz="quarter" idx="4"/>
          </p:nvPr>
        </p:nvSpPr>
        <p:spPr bwMode="auto">
          <a:xfrm>
            <a:off x="6781800" y="63246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kumimoji="0" sz="1400"/>
            </a:lvl1pPr>
          </a:lstStyle>
          <a:p>
            <a:fld id="{6859588C-9820-4074-A2C0-F7193ECB9A7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088405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ransition>
    <p:dissolve/>
  </p:transition>
  <p:hf hdr="0" dt="0"/>
  <p:txStyles>
    <p:titleStyle>
      <a:lvl1pPr algn="l" rtl="0" eaLnBrk="0" fontAlgn="base" hangingPunct="0">
        <a:spcBef>
          <a:spcPct val="0"/>
        </a:spcBef>
        <a:spcAft>
          <a:spcPct val="0"/>
        </a:spcAft>
        <a:defRPr kumimoji="1" sz="4400">
          <a:solidFill>
            <a:schemeClr val="tx2"/>
          </a:solidFill>
          <a:latin typeface="Arial" charset="0"/>
          <a:ea typeface="+mj-ea"/>
          <a:cs typeface="+mj-cs"/>
        </a:defRPr>
      </a:lvl1pPr>
      <a:lvl2pPr algn="l"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Arial" charset="0"/>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Arial" charset="0"/>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50"/>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27" name="Rectangle 2051"/>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28" name="Rectangle 2052"/>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29" name="Rectangle 2053"/>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30" name="Rectangle 2054"/>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31" name="Rectangle 2055"/>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32" name="Rectangle 2056"/>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4105" name="Rectangle 2057"/>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4106" name="Rectangle 2058"/>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955" name="Rectangle 2059"/>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400">
                <a:solidFill>
                  <a:srgbClr val="000000"/>
                </a:solidFill>
                <a:ea typeface="ＭＳ Ｐゴシック" pitchFamily="50" charset="-128"/>
              </a:defRPr>
            </a:lvl1pPr>
          </a:lstStyle>
          <a:p>
            <a:pPr>
              <a:defRPr/>
            </a:pPr>
            <a:endParaRPr lang="en-US" altLang="ja-JP">
              <a:latin typeface="Tahoma"/>
            </a:endParaRPr>
          </a:p>
        </p:txBody>
      </p:sp>
      <p:sp>
        <p:nvSpPr>
          <p:cNvPr id="82956" name="Rectangle 2060"/>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rgbClr val="000000"/>
                </a:solidFill>
                <a:ea typeface="ＭＳ Ｐゴシック" pitchFamily="50" charset="-128"/>
              </a:defRPr>
            </a:lvl1pPr>
          </a:lstStyle>
          <a:p>
            <a:pPr algn="ctr">
              <a:defRPr/>
            </a:pPr>
            <a:r>
              <a:rPr lang="en-US" altLang="ja-JP">
                <a:latin typeface="Tahoma"/>
              </a:rPr>
              <a:t>Total 110</a:t>
            </a:r>
          </a:p>
        </p:txBody>
      </p:sp>
      <p:sp>
        <p:nvSpPr>
          <p:cNvPr id="82957" name="Rectangle 2061"/>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rgbClr val="000000"/>
                </a:solidFill>
                <a:ea typeface="ＭＳ Ｐゴシック" pitchFamily="50" charset="-128"/>
              </a:defRPr>
            </a:lvl1pPr>
          </a:lstStyle>
          <a:p>
            <a:pPr>
              <a:defRPr/>
            </a:pPr>
            <a:fld id="{D8F656EB-CC03-4782-A7A2-3F915502DFD7}" type="slidenum">
              <a:rPr lang="en-US" altLang="ja-JP">
                <a:latin typeface="Tahoma"/>
              </a:rPr>
              <a:pPr>
                <a:defRPr/>
              </a:pPr>
              <a:t>‹#›</a:t>
            </a:fld>
            <a:endParaRPr lang="en-US" altLang="ja-JP">
              <a:latin typeface="Tahoma"/>
            </a:endParaRPr>
          </a:p>
        </p:txBody>
      </p:sp>
    </p:spTree>
    <p:extLst>
      <p:ext uri="{BB962C8B-B14F-4D97-AF65-F5344CB8AC3E}">
        <p14:creationId xmlns:p14="http://schemas.microsoft.com/office/powerpoint/2010/main" val="3997839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defRPr>
            </a:lvl1pPr>
          </a:lstStyle>
          <a:p>
            <a:pPr>
              <a:defRPr/>
            </a:pPr>
            <a:endParaRPr lang="en-US" altLang="ja-JP">
              <a:ea typeface="ＭＳ Ｐゴシック" pitchFamily="50" charset="-128"/>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defRPr>
            </a:lvl1pPr>
          </a:lstStyle>
          <a:p>
            <a:pPr>
              <a:defRPr/>
            </a:pPr>
            <a:r>
              <a:rPr lang="en-US" altLang="ja-JP">
                <a:ea typeface="ＭＳ Ｐゴシック" pitchFamily="50" charset="-128"/>
              </a:rPr>
              <a:t>Total 110</a:t>
            </a: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2CCDA57-1F09-4F89-AC29-A61E76A60AAA}" type="slidenum">
              <a:rPr lang="en-US" altLang="ja-JP">
                <a:ea typeface="ＭＳ Ｐゴシック" pitchFamily="50" charset="-128"/>
              </a:rPr>
              <a:pPr>
                <a:defRPr/>
              </a:pPr>
              <a:t>‹#›</a:t>
            </a:fld>
            <a:endParaRPr lang="en-US" altLang="ja-JP">
              <a:ea typeface="ＭＳ Ｐゴシック" pitchFamily="50" charset="-128"/>
            </a:endParaRPr>
          </a:p>
        </p:txBody>
      </p:sp>
    </p:spTree>
    <p:extLst>
      <p:ext uri="{BB962C8B-B14F-4D97-AF65-F5344CB8AC3E}">
        <p14:creationId xmlns:p14="http://schemas.microsoft.com/office/powerpoint/2010/main" val="304002330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ja-JP" altLang="en-US"/>
              <a:t>マスタ タイトルの書式設定</a:t>
            </a:r>
          </a:p>
        </p:txBody>
      </p:sp>
      <p:sp>
        <p:nvSpPr>
          <p:cNvPr id="1027"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 name="Rectangle 1035"/>
          <p:cNvSpPr>
            <a:spLocks noGrp="1" noChangeArrowheads="1"/>
          </p:cNvSpPr>
          <p:nvPr>
            <p:ph type="dt" sz="half" idx="2"/>
          </p:nvPr>
        </p:nvSpPr>
        <p:spPr bwMode="auto">
          <a:xfrm>
            <a:off x="914400" y="6324600"/>
            <a:ext cx="1905000" cy="457200"/>
          </a:xfrm>
          <a:prstGeom prst="rect">
            <a:avLst/>
          </a:prstGeom>
          <a:ln>
            <a:miter lim="800000"/>
          </a:ln>
        </p:spPr>
        <p:txBody>
          <a:bodyPr vert="horz" wrap="square" lIns="91440" tIns="45720" rIns="91440" bIns="45720" numCol="1" anchor="b" anchorCtr="0" compatLnSpc="1"/>
          <a:lstStyle>
            <a:lvl1pPr>
              <a:defRPr kumimoji="0" sz="1400">
                <a:ea typeface="ＭＳ Ｐゴシック" pitchFamily="50" charset="-128"/>
              </a:defRPr>
            </a:lvl1pPr>
          </a:lstStyle>
          <a:p>
            <a:pPr>
              <a:defRPr/>
            </a:pPr>
            <a:endParaRPr lang="en-US" altLang="ja-JP">
              <a:solidFill>
                <a:srgbClr val="000000"/>
              </a:solidFill>
            </a:endParaRPr>
          </a:p>
        </p:txBody>
      </p:sp>
      <p:sp>
        <p:nvSpPr>
          <p:cNvPr id="15" name="Rectangle 1036"/>
          <p:cNvSpPr>
            <a:spLocks noGrp="1" noChangeArrowheads="1"/>
          </p:cNvSpPr>
          <p:nvPr>
            <p:ph type="ftr" sz="quarter" idx="3"/>
          </p:nvPr>
        </p:nvSpPr>
        <p:spPr bwMode="auto">
          <a:xfrm>
            <a:off x="3352800" y="6324600"/>
            <a:ext cx="2895600" cy="457200"/>
          </a:xfrm>
          <a:prstGeom prst="rect">
            <a:avLst/>
          </a:prstGeom>
          <a:ln>
            <a:miter lim="800000"/>
          </a:ln>
        </p:spPr>
        <p:txBody>
          <a:bodyPr vert="horz" wrap="square" lIns="91440" tIns="45720" rIns="91440" bIns="45720" numCol="1" anchor="b" anchorCtr="0" compatLnSpc="1"/>
          <a:lstStyle>
            <a:lvl1pPr algn="ctr">
              <a:defRPr kumimoji="0" sz="1400">
                <a:ea typeface="ＭＳ Ｐゴシック" pitchFamily="50" charset="-128"/>
              </a:defRPr>
            </a:lvl1pPr>
          </a:lstStyle>
          <a:p>
            <a:pPr>
              <a:defRPr/>
            </a:pPr>
            <a:r>
              <a:rPr lang="en-US" altLang="ja-JP">
                <a:solidFill>
                  <a:srgbClr val="000000"/>
                </a:solidFill>
              </a:rPr>
              <a:t>Total 110</a:t>
            </a:r>
          </a:p>
        </p:txBody>
      </p:sp>
      <p:sp>
        <p:nvSpPr>
          <p:cNvPr id="16" name="Rectangle 1037"/>
          <p:cNvSpPr>
            <a:spLocks noGrp="1" noChangeArrowheads="1"/>
          </p:cNvSpPr>
          <p:nvPr>
            <p:ph type="sldNum" sz="quarter" idx="4"/>
          </p:nvPr>
        </p:nvSpPr>
        <p:spPr bwMode="auto">
          <a:xfrm>
            <a:off x="6781800" y="6324600"/>
            <a:ext cx="1905000" cy="457200"/>
          </a:xfrm>
          <a:prstGeom prst="rect">
            <a:avLst/>
          </a:prstGeom>
          <a:ln>
            <a:miter lim="800000"/>
          </a:ln>
        </p:spPr>
        <p:txBody>
          <a:bodyPr vert="horz" wrap="square" lIns="91440" tIns="45720" rIns="91440" bIns="45720" numCol="1" anchor="b" anchorCtr="0" compatLnSpc="1"/>
          <a:lstStyle>
            <a:lvl1pPr algn="r">
              <a:defRPr kumimoji="0" sz="1400"/>
            </a:lvl1pPr>
          </a:lstStyle>
          <a:p>
            <a:fld id="{6859588C-9820-4074-A2C0-F7193ECB9A7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7815935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ransition>
    <p:dissolve/>
  </p:transition>
  <p:hf hdr="0" dt="0"/>
  <p:txStyles>
    <p:titleStyle>
      <a:lvl1pPr algn="l" rtl="0" eaLnBrk="0" fontAlgn="base" hangingPunct="0">
        <a:spcBef>
          <a:spcPct val="0"/>
        </a:spcBef>
        <a:spcAft>
          <a:spcPct val="0"/>
        </a:spcAft>
        <a:defRPr kumimoji="1" sz="4400">
          <a:solidFill>
            <a:schemeClr val="tx2"/>
          </a:solidFill>
          <a:latin typeface="Arial" charset="0"/>
          <a:ea typeface="+mj-ea"/>
          <a:cs typeface="+mj-cs"/>
        </a:defRPr>
      </a:lvl1pPr>
      <a:lvl2pPr algn="l"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Arial" charset="0"/>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Arial"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836712"/>
            <a:ext cx="9144000" cy="1584325"/>
          </a:xfrm>
        </p:spPr>
        <p:txBody>
          <a:bodyPr/>
          <a:lstStyle/>
          <a:p>
            <a:pPr algn="ctr"/>
            <a:r>
              <a:rPr lang="ja-JP" altLang="en-US" sz="5400" dirty="0">
                <a:solidFill>
                  <a:schemeClr val="tx1"/>
                </a:solidFill>
                <a:latin typeface="Meiryo UI" panose="020B0604030504040204" pitchFamily="50" charset="-128"/>
                <a:ea typeface="Meiryo UI" panose="020B0604030504040204" pitchFamily="50" charset="-128"/>
              </a:rPr>
              <a:t>ダイナミック氷山モデルと</a:t>
            </a:r>
            <a:br>
              <a:rPr lang="en-US" altLang="ja-JP" sz="5400" dirty="0">
                <a:solidFill>
                  <a:schemeClr val="tx1"/>
                </a:solidFill>
                <a:latin typeface="Meiryo UI" panose="020B0604030504040204" pitchFamily="50" charset="-128"/>
                <a:ea typeface="Meiryo UI" panose="020B0604030504040204" pitchFamily="50" charset="-128"/>
              </a:rPr>
            </a:br>
            <a:r>
              <a:rPr lang="en-US" altLang="ja-JP" sz="5400" dirty="0">
                <a:solidFill>
                  <a:schemeClr val="tx1"/>
                </a:solidFill>
                <a:latin typeface="Meiryo UI" panose="020B0604030504040204" pitchFamily="50" charset="-128"/>
                <a:ea typeface="Meiryo UI" panose="020B0604030504040204" pitchFamily="50" charset="-128"/>
              </a:rPr>
              <a:t>ABCDE</a:t>
            </a:r>
            <a:r>
              <a:rPr lang="ja-JP" altLang="en-US" sz="5400" dirty="0">
                <a:solidFill>
                  <a:schemeClr val="tx1"/>
                </a:solidFill>
                <a:latin typeface="Meiryo UI" panose="020B0604030504040204" pitchFamily="50" charset="-128"/>
                <a:ea typeface="Meiryo UI" panose="020B0604030504040204" pitchFamily="50" charset="-128"/>
              </a:rPr>
              <a:t>分析</a:t>
            </a:r>
            <a:endParaRPr lang="ja-JP" altLang="en-US" sz="3600" dirty="0">
              <a:solidFill>
                <a:schemeClr val="tx1"/>
              </a:solidFill>
              <a:latin typeface="Meiryo UI" panose="020B0604030504040204" pitchFamily="50" charset="-128"/>
              <a:ea typeface="Meiryo UI" panose="020B0604030504040204" pitchFamily="50" charset="-128"/>
            </a:endParaRPr>
          </a:p>
        </p:txBody>
      </p:sp>
      <p:sp>
        <p:nvSpPr>
          <p:cNvPr id="6147" name="スライド番号プレースホルダ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F040F3C3-4153-432E-BCCF-0E0BDE1E04DA}" type="slidenum">
              <a:rPr kumimoji="0" lang="en-US" altLang="ja-JP" sz="1400" smtClean="0">
                <a:latin typeface="Meiryo UI" panose="020B0604030504040204" pitchFamily="50" charset="-128"/>
                <a:ea typeface="Meiryo UI" panose="020B0604030504040204" pitchFamily="50" charset="-128"/>
              </a:rPr>
              <a:t>1</a:t>
            </a:fld>
            <a:endParaRPr kumimoji="0" lang="en-US" altLang="ja-JP" sz="1400">
              <a:latin typeface="Meiryo UI" panose="020B0604030504040204" pitchFamily="50" charset="-128"/>
              <a:ea typeface="Meiryo UI" panose="020B0604030504040204" pitchFamily="50" charset="-128"/>
            </a:endParaRPr>
          </a:p>
        </p:txBody>
      </p:sp>
      <p:sp>
        <p:nvSpPr>
          <p:cNvPr id="6149" name="Rectangle 3"/>
          <p:cNvSpPr>
            <a:spLocks noGrp="1" noChangeArrowheads="1"/>
          </p:cNvSpPr>
          <p:nvPr>
            <p:ph type="subTitle" idx="1"/>
          </p:nvPr>
        </p:nvSpPr>
        <p:spPr>
          <a:xfrm>
            <a:off x="3203575" y="4518329"/>
            <a:ext cx="5440363" cy="2150760"/>
          </a:xfrm>
          <a:solidFill>
            <a:schemeClr val="bg1"/>
          </a:solidFill>
        </p:spPr>
        <p:txBody>
          <a:bodyPr/>
          <a:lstStyle/>
          <a:p>
            <a:pPr algn="r"/>
            <a:r>
              <a:rPr lang="ja-JP" altLang="en-US" sz="2400" dirty="0">
                <a:latin typeface="Meiryo UI" panose="020B0604030504040204" pitchFamily="50" charset="-128"/>
                <a:ea typeface="Meiryo UI" panose="020B0604030504040204" pitchFamily="50" charset="-128"/>
              </a:rPr>
              <a:t>フリーランス児童精神科医　</a:t>
            </a:r>
          </a:p>
          <a:p>
            <a:pPr algn="r"/>
            <a:r>
              <a:rPr lang="ja-JP" altLang="en-US" sz="2400" dirty="0">
                <a:latin typeface="Meiryo UI" panose="020B0604030504040204" pitchFamily="50" charset="-128"/>
                <a:ea typeface="Meiryo UI" panose="020B0604030504040204" pitchFamily="50" charset="-128"/>
              </a:rPr>
              <a:t>　門　眞一郎</a:t>
            </a:r>
            <a:endParaRPr lang="en-US" altLang="ja-JP" sz="2400" dirty="0">
              <a:latin typeface="Meiryo UI" panose="020B0604030504040204" pitchFamily="50" charset="-128"/>
              <a:ea typeface="Meiryo UI" panose="020B0604030504040204" pitchFamily="50" charset="-128"/>
            </a:endParaRPr>
          </a:p>
          <a:p>
            <a:pPr algn="r"/>
            <a:r>
              <a:rPr lang="en-US" altLang="ja-JP" sz="2400" dirty="0">
                <a:latin typeface="Meiryo UI" panose="020B0604030504040204" pitchFamily="50" charset="-128"/>
                <a:ea typeface="Meiryo UI" panose="020B0604030504040204" pitchFamily="50" charset="-128"/>
              </a:rPr>
              <a:t>http://www.eonet.ne.jp/~skado/</a:t>
            </a:r>
          </a:p>
          <a:p>
            <a:pPr algn="r"/>
            <a:r>
              <a:rPr lang="en-US" altLang="ja-JP" sz="2400" dirty="0">
                <a:latin typeface="Meiryo UI" panose="020B0604030504040204" pitchFamily="50" charset="-128"/>
                <a:ea typeface="Meiryo UI" panose="020B0604030504040204" pitchFamily="50" charset="-128"/>
              </a:rPr>
              <a:t>2016/2/21</a:t>
            </a:r>
            <a:r>
              <a:rPr lang="ja-JP" altLang="en-US" sz="2400" dirty="0">
                <a:latin typeface="Meiryo UI" panose="020B0604030504040204" pitchFamily="50" charset="-128"/>
                <a:ea typeface="Meiryo UI" panose="020B0604030504040204" pitchFamily="50" charset="-128"/>
              </a:rPr>
              <a:t>作成</a:t>
            </a:r>
            <a:endParaRPr lang="en-US" altLang="ja-JP" sz="2400" dirty="0">
              <a:latin typeface="Meiryo UI" panose="020B0604030504040204" pitchFamily="50" charset="-128"/>
              <a:ea typeface="Meiryo UI" panose="020B0604030504040204" pitchFamily="50" charset="-128"/>
            </a:endParaRPr>
          </a:p>
          <a:p>
            <a:pPr algn="r"/>
            <a:r>
              <a:rPr lang="en-US" altLang="ja-JP" sz="2400" dirty="0">
                <a:latin typeface="Meiryo UI" panose="020B0604030504040204" pitchFamily="50" charset="-128"/>
                <a:ea typeface="Meiryo UI" panose="020B0604030504040204" pitchFamily="50" charset="-128"/>
              </a:rPr>
              <a:t>2018/8/13</a:t>
            </a:r>
            <a:r>
              <a:rPr lang="ja-JP" altLang="en-US" sz="2400" dirty="0">
                <a:latin typeface="Meiryo UI" panose="020B0604030504040204" pitchFamily="50" charset="-128"/>
                <a:ea typeface="Meiryo UI" panose="020B0604030504040204" pitchFamily="50" charset="-128"/>
              </a:rPr>
              <a:t>修正</a:t>
            </a:r>
            <a:endParaRPr lang="en-US" altLang="ja-JP" sz="2400" dirty="0">
              <a:latin typeface="Meiryo UI" panose="020B0604030504040204" pitchFamily="50" charset="-128"/>
              <a:ea typeface="Meiryo UI" panose="020B0604030504040204" pitchFamily="50" charset="-128"/>
            </a:endParaRPr>
          </a:p>
        </p:txBody>
      </p:sp>
      <p:sp>
        <p:nvSpPr>
          <p:cNvPr id="9" name="Rectangle 2"/>
          <p:cNvSpPr txBox="1">
            <a:spLocks noChangeArrowheads="1"/>
          </p:cNvSpPr>
          <p:nvPr/>
        </p:nvSpPr>
        <p:spPr bwMode="auto">
          <a:xfrm>
            <a:off x="102882" y="2605288"/>
            <a:ext cx="9144000" cy="576263"/>
          </a:xfrm>
          <a:prstGeom prst="rect">
            <a:avLst/>
          </a:prstGeom>
          <a:noFill/>
          <a:ln w="9525">
            <a:noFill/>
            <a:miter lim="800000"/>
          </a:ln>
        </p:spPr>
        <p:txBody>
          <a:bodyPr anchor="b"/>
          <a:lstStyle/>
          <a:p>
            <a:pPr algn="ctr" eaLnBrk="0" hangingPunct="0">
              <a:defRPr/>
            </a:pPr>
            <a:br>
              <a:rPr lang="en-US" altLang="ja-JP" sz="4000" kern="0" dirty="0">
                <a:latin typeface="Meiryo UI" panose="020B0604030504040204" pitchFamily="50" charset="-128"/>
                <a:ea typeface="Meiryo UI" panose="020B0604030504040204" pitchFamily="50" charset="-128"/>
                <a:cs typeface="+mj-cs"/>
              </a:rPr>
            </a:br>
            <a:r>
              <a:rPr lang="ja-JP" altLang="en-US" sz="3200" kern="0" dirty="0">
                <a:latin typeface="Meiryo UI" panose="020B0604030504040204" pitchFamily="50" charset="-128"/>
                <a:ea typeface="Meiryo UI" panose="020B0604030504040204" pitchFamily="50" charset="-128"/>
                <a:cs typeface="+mj-cs"/>
              </a:rPr>
              <a:t>～医学モデルから社会モデルへ～</a:t>
            </a:r>
            <a:endParaRPr lang="ja-JP" altLang="en-US" kern="0" dirty="0">
              <a:latin typeface="Meiryo UI" panose="020B0604030504040204" pitchFamily="50" charset="-128"/>
              <a:ea typeface="Meiryo UI" panose="020B0604030504040204" pitchFamily="50" charset="-128"/>
              <a:cs typeface="+mj-cs"/>
            </a:endParaRPr>
          </a:p>
        </p:txBody>
      </p:sp>
      <p:pic>
        <p:nvPicPr>
          <p:cNvPr id="7" name="図 6">
            <a:extLst>
              <a:ext uri="{FF2B5EF4-FFF2-40B4-BE49-F238E27FC236}">
                <a16:creationId xmlns:a16="http://schemas.microsoft.com/office/drawing/2014/main" id="{C72C0B74-D5D2-4DF2-AC09-FA31E224B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82" y="4518328"/>
            <a:ext cx="1660805" cy="2329441"/>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4754" name="Group 2"/>
          <p:cNvGrpSpPr/>
          <p:nvPr/>
        </p:nvGrpSpPr>
        <p:grpSpPr bwMode="auto">
          <a:xfrm>
            <a:off x="0" y="0"/>
            <a:ext cx="5029200" cy="6858000"/>
            <a:chOff x="0" y="0"/>
            <a:chExt cx="3168" cy="4320"/>
          </a:xfrm>
        </p:grpSpPr>
        <p:pic>
          <p:nvPicPr>
            <p:cNvPr id="74769" name="Picture 3" descr="F:\参考資料\sk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68"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0" name="Picture 4" descr="F:\参考資料\se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8"/>
              <a:ext cx="3168" cy="249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4755" name="Rectangle 5"/>
          <p:cNvSpPr>
            <a:spLocks noGrp="1" noChangeArrowheads="1"/>
          </p:cNvSpPr>
          <p:nvPr>
            <p:ph type="title" idx="4294967295"/>
          </p:nvPr>
        </p:nvSpPr>
        <p:spPr>
          <a:xfrm>
            <a:off x="685800" y="44450"/>
            <a:ext cx="7772400" cy="1032510"/>
          </a:xfrm>
        </p:spPr>
        <p:txBody>
          <a:bodyPr/>
          <a:lstStyle/>
          <a:p>
            <a:pPr algn="ctr" eaLnBrk="1" hangingPunct="1"/>
            <a:r>
              <a:rPr lang="ja-JP" altLang="en-US" sz="3600" dirty="0">
                <a:solidFill>
                  <a:schemeClr val="tx1"/>
                </a:solidFill>
                <a:latin typeface="Meiryo UI" pitchFamily="50" charset="-128"/>
                <a:ea typeface="Meiryo UI" pitchFamily="50" charset="-128"/>
              </a:rPr>
              <a:t>無理解・不適切な対応の場合</a:t>
            </a:r>
            <a:br>
              <a:rPr lang="ja-JP" altLang="en-US" sz="3600" dirty="0">
                <a:solidFill>
                  <a:schemeClr val="tx1"/>
                </a:solidFill>
                <a:latin typeface="Meiryo UI" pitchFamily="50" charset="-128"/>
                <a:ea typeface="Meiryo UI" pitchFamily="50" charset="-128"/>
              </a:rPr>
            </a:br>
            <a:r>
              <a:rPr lang="en-US" altLang="ja-JP" sz="2800" dirty="0">
                <a:solidFill>
                  <a:schemeClr val="tx1"/>
                </a:solidFill>
                <a:latin typeface="Meiryo UI" pitchFamily="50" charset="-128"/>
                <a:ea typeface="Meiryo UI" pitchFamily="50" charset="-128"/>
              </a:rPr>
              <a:t>(</a:t>
            </a:r>
            <a:r>
              <a:rPr lang="ja-JP" altLang="en-US" sz="2800" dirty="0">
                <a:solidFill>
                  <a:schemeClr val="tx1"/>
                </a:solidFill>
                <a:latin typeface="Meiryo UI" pitchFamily="50" charset="-128"/>
                <a:ea typeface="Meiryo UI" pitchFamily="50" charset="-128"/>
              </a:rPr>
              <a:t>自閉スペクトラム障害</a:t>
            </a:r>
            <a:r>
              <a:rPr lang="en-US" altLang="ja-JP" sz="2800" dirty="0">
                <a:solidFill>
                  <a:schemeClr val="tx1"/>
                </a:solidFill>
                <a:latin typeface="Meiryo UI" pitchFamily="50" charset="-128"/>
                <a:ea typeface="Meiryo UI" pitchFamily="50" charset="-128"/>
              </a:rPr>
              <a:t>)</a:t>
            </a:r>
          </a:p>
        </p:txBody>
      </p:sp>
      <p:sp>
        <p:nvSpPr>
          <p:cNvPr id="248838" name="AutoShape 6"/>
          <p:cNvSpPr>
            <a:spLocks noChangeArrowheads="1"/>
          </p:cNvSpPr>
          <p:nvPr/>
        </p:nvSpPr>
        <p:spPr bwMode="auto">
          <a:xfrm>
            <a:off x="457200" y="1219200"/>
            <a:ext cx="3657600" cy="4343400"/>
          </a:xfrm>
          <a:prstGeom prst="hexagon">
            <a:avLst>
              <a:gd name="adj" fmla="val 23125"/>
              <a:gd name="vf" fmla="val 115470"/>
            </a:avLst>
          </a:prstGeom>
          <a:solidFill>
            <a:schemeClr val="bg1"/>
          </a:solidFill>
          <a:ln w="9525">
            <a:solidFill>
              <a:schemeClr val="tx1"/>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74757" name="Rectangle 7"/>
          <p:cNvSpPr>
            <a:spLocks noChangeArrowheads="1"/>
          </p:cNvSpPr>
          <p:nvPr/>
        </p:nvSpPr>
        <p:spPr bwMode="auto">
          <a:xfrm>
            <a:off x="5257800" y="1219200"/>
            <a:ext cx="358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理解・支援が不適切ということは</a:t>
            </a: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社会的障壁</a:t>
            </a: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r>
              <a:rPr kumimoji="1" lang="ja-JP" altLang="en-US" sz="2800" b="0" i="0" u="none" strike="noStrike" kern="1200" cap="none" spc="0" normalizeH="0" baseline="0" noProof="0" dirty="0" err="1">
                <a:ln>
                  <a:noFill/>
                </a:ln>
                <a:solidFill>
                  <a:srgbClr val="000000"/>
                </a:solidFill>
                <a:effectLst/>
                <a:uLnTx/>
                <a:uFillTx/>
                <a:latin typeface="Meiryo UI" pitchFamily="50" charset="-128"/>
                <a:ea typeface="Meiryo UI"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海水の塩分濃度が高いということ。</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塩分濃度が高くなると，氷山は水面上に顔を出す</a:t>
            </a:r>
            <a:r>
              <a:rPr kumimoji="1" lang="ja-JP" altLang="en-US" sz="2800" b="0" i="0" u="none" strike="noStrike" kern="1200" cap="none" spc="0" normalizeH="0" baseline="0" noProof="0" dirty="0" err="1">
                <a:ln>
                  <a:noFill/>
                </a:ln>
                <a:solidFill>
                  <a:srgbClr val="000000"/>
                </a:solidFill>
                <a:effectLst/>
                <a:uLnTx/>
                <a:uFillTx/>
                <a:latin typeface="Meiryo UI" pitchFamily="50" charset="-128"/>
                <a:ea typeface="Meiryo UI" pitchFamily="50" charset="-128"/>
                <a:cs typeface="+mn-cs"/>
              </a:rPr>
              <a:t>。</a:t>
            </a:r>
            <a:endPar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問題行動が生起，増悪する。</a:t>
            </a:r>
          </a:p>
        </p:txBody>
      </p:sp>
      <p:sp>
        <p:nvSpPr>
          <p:cNvPr id="248840" name="Rectangle 5"/>
          <p:cNvSpPr>
            <a:spLocks noChangeArrowheads="1"/>
          </p:cNvSpPr>
          <p:nvPr/>
        </p:nvSpPr>
        <p:spPr bwMode="auto">
          <a:xfrm>
            <a:off x="1295400" y="1219200"/>
            <a:ext cx="1981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n-cs"/>
              </a:rPr>
              <a:t>癇癪・自傷</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n-cs"/>
              </a:rPr>
              <a:t>攻撃・破壊</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n-cs"/>
              </a:rPr>
              <a:t>など</a:t>
            </a:r>
          </a:p>
        </p:txBody>
      </p:sp>
      <p:sp>
        <p:nvSpPr>
          <p:cNvPr id="248841" name="Rectangle 6"/>
          <p:cNvSpPr>
            <a:spLocks noChangeArrowheads="1"/>
          </p:cNvSpPr>
          <p:nvPr/>
        </p:nvSpPr>
        <p:spPr bwMode="auto">
          <a:xfrm>
            <a:off x="685800" y="3200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言われていることが理解できない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見通しがたたない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何をすればよいのか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わからない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要求や感情を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うまく伝えられない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など</a:t>
            </a:r>
          </a:p>
        </p:txBody>
      </p:sp>
      <p:sp>
        <p:nvSpPr>
          <p:cNvPr id="74761" name="Rectangle 13"/>
          <p:cNvSpPr>
            <a:spLocks noChangeArrowheads="1"/>
          </p:cNvSpPr>
          <p:nvPr/>
        </p:nvSpPr>
        <p:spPr bwMode="auto">
          <a:xfrm>
            <a:off x="304800" y="3810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74762" name="Freeform 14"/>
          <p:cNvSpPr/>
          <p:nvPr/>
        </p:nvSpPr>
        <p:spPr bwMode="auto">
          <a:xfrm>
            <a:off x="-2438400" y="-2133600"/>
            <a:ext cx="3384550" cy="3962400"/>
          </a:xfrm>
          <a:custGeom>
            <a:avLst/>
            <a:gdLst>
              <a:gd name="T0" fmla="*/ 2147483647 w 2132"/>
              <a:gd name="T1" fmla="*/ 2147483647 h 2496"/>
              <a:gd name="T2" fmla="*/ 2147483647 w 2132"/>
              <a:gd name="T3" fmla="*/ 2147483647 h 2496"/>
              <a:gd name="T4" fmla="*/ 2147483647 w 2132"/>
              <a:gd name="T5" fmla="*/ 2147483647 h 2496"/>
              <a:gd name="T6" fmla="*/ 2147483647 w 2132"/>
              <a:gd name="T7" fmla="*/ 2147483647 h 2496"/>
              <a:gd name="T8" fmla="*/ 2147483647 w 2132"/>
              <a:gd name="T9" fmla="*/ 2147483647 h 2496"/>
              <a:gd name="T10" fmla="*/ 2147483647 w 2132"/>
              <a:gd name="T11" fmla="*/ 2147483647 h 2496"/>
              <a:gd name="T12" fmla="*/ 2147483647 w 2132"/>
              <a:gd name="T13" fmla="*/ 2147483647 h 2496"/>
              <a:gd name="T14" fmla="*/ 2147483647 w 2132"/>
              <a:gd name="T15" fmla="*/ 2147483647 h 2496"/>
              <a:gd name="T16" fmla="*/ 2147483647 w 2132"/>
              <a:gd name="T17" fmla="*/ 2147483647 h 2496"/>
              <a:gd name="T18" fmla="*/ 2147483647 w 2132"/>
              <a:gd name="T19" fmla="*/ 2147483647 h 2496"/>
              <a:gd name="T20" fmla="*/ 2147483647 w 2132"/>
              <a:gd name="T21" fmla="*/ 2147483647 h 2496"/>
              <a:gd name="T22" fmla="*/ 2147483647 w 2132"/>
              <a:gd name="T23" fmla="*/ 2147483647 h 2496"/>
              <a:gd name="T24" fmla="*/ 2147483647 w 2132"/>
              <a:gd name="T25" fmla="*/ 2147483647 h 2496"/>
              <a:gd name="T26" fmla="*/ 2147483647 w 2132"/>
              <a:gd name="T27" fmla="*/ 2147483647 h 2496"/>
              <a:gd name="T28" fmla="*/ 2147483647 w 2132"/>
              <a:gd name="T29" fmla="*/ 2147483647 h 2496"/>
              <a:gd name="T30" fmla="*/ 2147483647 w 2132"/>
              <a:gd name="T31" fmla="*/ 2147483647 h 2496"/>
              <a:gd name="T32" fmla="*/ 2147483647 w 2132"/>
              <a:gd name="T33" fmla="*/ 2147483647 h 2496"/>
              <a:gd name="T34" fmla="*/ 2147483647 w 2132"/>
              <a:gd name="T35" fmla="*/ 2147483647 h 2496"/>
              <a:gd name="T36" fmla="*/ 2147483647 w 2132"/>
              <a:gd name="T37" fmla="*/ 2147483647 h 2496"/>
              <a:gd name="T38" fmla="*/ 2147483647 w 2132"/>
              <a:gd name="T39" fmla="*/ 2147483647 h 2496"/>
              <a:gd name="T40" fmla="*/ 2147483647 w 2132"/>
              <a:gd name="T41" fmla="*/ 2147483647 h 2496"/>
              <a:gd name="T42" fmla="*/ 2147483647 w 2132"/>
              <a:gd name="T43" fmla="*/ 2147483647 h 2496"/>
              <a:gd name="T44" fmla="*/ 2147483647 w 2132"/>
              <a:gd name="T45" fmla="*/ 2147483647 h 2496"/>
              <a:gd name="T46" fmla="*/ 2147483647 w 2132"/>
              <a:gd name="T47" fmla="*/ 2147483647 h 2496"/>
              <a:gd name="T48" fmla="*/ 2147483647 w 2132"/>
              <a:gd name="T49" fmla="*/ 2147483647 h 2496"/>
              <a:gd name="T50" fmla="*/ 2147483647 w 2132"/>
              <a:gd name="T51" fmla="*/ 2147483647 h 2496"/>
              <a:gd name="T52" fmla="*/ 2147483647 w 2132"/>
              <a:gd name="T53" fmla="*/ 2147483647 h 2496"/>
              <a:gd name="T54" fmla="*/ 2147483647 w 2132"/>
              <a:gd name="T55" fmla="*/ 2147483647 h 2496"/>
              <a:gd name="T56" fmla="*/ 2147483647 w 2132"/>
              <a:gd name="T57" fmla="*/ 2147483647 h 2496"/>
              <a:gd name="T58" fmla="*/ 2147483647 w 2132"/>
              <a:gd name="T59" fmla="*/ 2147483647 h 2496"/>
              <a:gd name="T60" fmla="*/ 2147483647 w 2132"/>
              <a:gd name="T61" fmla="*/ 2147483647 h 2496"/>
              <a:gd name="T62" fmla="*/ 2147483647 w 2132"/>
              <a:gd name="T63" fmla="*/ 2147483647 h 2496"/>
              <a:gd name="T64" fmla="*/ 2147483647 w 2132"/>
              <a:gd name="T65" fmla="*/ 2147483647 h 2496"/>
              <a:gd name="T66" fmla="*/ 2147483647 w 2132"/>
              <a:gd name="T67" fmla="*/ 2147483647 h 2496"/>
              <a:gd name="T68" fmla="*/ 2147483647 w 2132"/>
              <a:gd name="T69" fmla="*/ 0 h 2496"/>
              <a:gd name="T70" fmla="*/ 0 w 2132"/>
              <a:gd name="T71" fmla="*/ 2147483647 h 24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2"/>
              <a:gd name="T109" fmla="*/ 0 h 2496"/>
              <a:gd name="T110" fmla="*/ 2132 w 2132"/>
              <a:gd name="T111" fmla="*/ 2496 h 24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2" h="2496">
                <a:moveTo>
                  <a:pt x="1728" y="1600"/>
                </a:moveTo>
                <a:cubicBezTo>
                  <a:pt x="1789" y="1647"/>
                  <a:pt x="1846" y="1688"/>
                  <a:pt x="1911" y="1728"/>
                </a:cubicBezTo>
                <a:cubicBezTo>
                  <a:pt x="1952" y="1753"/>
                  <a:pt x="1984" y="1786"/>
                  <a:pt x="2030" y="1801"/>
                </a:cubicBezTo>
                <a:cubicBezTo>
                  <a:pt x="2034" y="1805"/>
                  <a:pt x="2075" y="1844"/>
                  <a:pt x="2075" y="1856"/>
                </a:cubicBezTo>
                <a:cubicBezTo>
                  <a:pt x="2075" y="1867"/>
                  <a:pt x="2065" y="1876"/>
                  <a:pt x="2057" y="1883"/>
                </a:cubicBezTo>
                <a:cubicBezTo>
                  <a:pt x="2033" y="1904"/>
                  <a:pt x="1978" y="1946"/>
                  <a:pt x="1947" y="1957"/>
                </a:cubicBezTo>
                <a:cubicBezTo>
                  <a:pt x="1979" y="2047"/>
                  <a:pt x="2050" y="2106"/>
                  <a:pt x="2103" y="2185"/>
                </a:cubicBezTo>
                <a:cubicBezTo>
                  <a:pt x="2106" y="2194"/>
                  <a:pt x="2118" y="2205"/>
                  <a:pt x="2112" y="2213"/>
                </a:cubicBezTo>
                <a:cubicBezTo>
                  <a:pt x="2104" y="2223"/>
                  <a:pt x="2086" y="2216"/>
                  <a:pt x="2075" y="2222"/>
                </a:cubicBezTo>
                <a:cubicBezTo>
                  <a:pt x="2048" y="2236"/>
                  <a:pt x="2014" y="2264"/>
                  <a:pt x="1993" y="2286"/>
                </a:cubicBezTo>
                <a:cubicBezTo>
                  <a:pt x="2010" y="2312"/>
                  <a:pt x="2034" y="2331"/>
                  <a:pt x="2048" y="2359"/>
                </a:cubicBezTo>
                <a:cubicBezTo>
                  <a:pt x="2052" y="2368"/>
                  <a:pt x="2052" y="2378"/>
                  <a:pt x="2057" y="2386"/>
                </a:cubicBezTo>
                <a:cubicBezTo>
                  <a:pt x="2068" y="2405"/>
                  <a:pt x="2094" y="2441"/>
                  <a:pt x="2094" y="2441"/>
                </a:cubicBezTo>
                <a:cubicBezTo>
                  <a:pt x="2097" y="2450"/>
                  <a:pt x="2099" y="2460"/>
                  <a:pt x="2103" y="2469"/>
                </a:cubicBezTo>
                <a:cubicBezTo>
                  <a:pt x="2108" y="2479"/>
                  <a:pt x="2132" y="2496"/>
                  <a:pt x="2121" y="2496"/>
                </a:cubicBezTo>
                <a:cubicBezTo>
                  <a:pt x="2108" y="2496"/>
                  <a:pt x="2104" y="2477"/>
                  <a:pt x="2094" y="2469"/>
                </a:cubicBezTo>
                <a:cubicBezTo>
                  <a:pt x="2059" y="2442"/>
                  <a:pt x="2025" y="2419"/>
                  <a:pt x="1984" y="2405"/>
                </a:cubicBezTo>
                <a:cubicBezTo>
                  <a:pt x="1968" y="2388"/>
                  <a:pt x="1961" y="2378"/>
                  <a:pt x="1938" y="2368"/>
                </a:cubicBezTo>
                <a:cubicBezTo>
                  <a:pt x="1920" y="2360"/>
                  <a:pt x="1883" y="2350"/>
                  <a:pt x="1883" y="2350"/>
                </a:cubicBezTo>
                <a:cubicBezTo>
                  <a:pt x="1865" y="2338"/>
                  <a:pt x="1847" y="2325"/>
                  <a:pt x="1829" y="2313"/>
                </a:cubicBezTo>
                <a:cubicBezTo>
                  <a:pt x="1820" y="2307"/>
                  <a:pt x="1801" y="2295"/>
                  <a:pt x="1801" y="2295"/>
                </a:cubicBezTo>
                <a:cubicBezTo>
                  <a:pt x="1836" y="2273"/>
                  <a:pt x="1897" y="2245"/>
                  <a:pt x="1938" y="2231"/>
                </a:cubicBezTo>
                <a:cubicBezTo>
                  <a:pt x="1955" y="2161"/>
                  <a:pt x="1917" y="2085"/>
                  <a:pt x="1874" y="2030"/>
                </a:cubicBezTo>
                <a:cubicBezTo>
                  <a:pt x="1859" y="1982"/>
                  <a:pt x="1869" y="2007"/>
                  <a:pt x="1829" y="1947"/>
                </a:cubicBezTo>
                <a:cubicBezTo>
                  <a:pt x="1823" y="1938"/>
                  <a:pt x="1810" y="1920"/>
                  <a:pt x="1810" y="1920"/>
                </a:cubicBezTo>
                <a:cubicBezTo>
                  <a:pt x="1810" y="1920"/>
                  <a:pt x="1858" y="1892"/>
                  <a:pt x="1856" y="1883"/>
                </a:cubicBezTo>
                <a:cubicBezTo>
                  <a:pt x="1854" y="1871"/>
                  <a:pt x="1837" y="1866"/>
                  <a:pt x="1829" y="1856"/>
                </a:cubicBezTo>
                <a:cubicBezTo>
                  <a:pt x="1811" y="1833"/>
                  <a:pt x="1770" y="1766"/>
                  <a:pt x="1746" y="1746"/>
                </a:cubicBezTo>
                <a:cubicBezTo>
                  <a:pt x="1739" y="1740"/>
                  <a:pt x="1690" y="1676"/>
                  <a:pt x="1719" y="1737"/>
                </a:cubicBezTo>
                <a:lnTo>
                  <a:pt x="2016" y="2160"/>
                </a:lnTo>
                <a:lnTo>
                  <a:pt x="1968" y="2112"/>
                </a:lnTo>
                <a:lnTo>
                  <a:pt x="1824" y="1920"/>
                </a:lnTo>
                <a:lnTo>
                  <a:pt x="1920" y="1968"/>
                </a:lnTo>
                <a:lnTo>
                  <a:pt x="48" y="480"/>
                </a:lnTo>
                <a:lnTo>
                  <a:pt x="1776" y="0"/>
                </a:lnTo>
                <a:lnTo>
                  <a:pt x="0" y="4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74763" name="スライド番号プレースホルダ 1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BE5970-4B62-42E0-8182-6926A5EF4205}" type="slidenum">
              <a:rPr kumimoji="0" lang="en-US" altLang="ja-JP" sz="1400" b="0" i="0" u="none" strike="noStrike" kern="1200" cap="none" spc="0" normalizeH="0" baseline="0" noProof="0" smtClean="0">
                <a:ln>
                  <a:noFill/>
                </a:ln>
                <a:solidFill>
                  <a:srgbClr val="000000"/>
                </a:solidFill>
                <a:effectLst/>
                <a:uLnTx/>
                <a:uFillTx/>
                <a:latin typeface="Meiryo UI" pitchFamily="50" charset="-128"/>
                <a:ea typeface="Meiryo UI"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ja-JP" sz="1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16" name="上下矢印 15"/>
          <p:cNvSpPr/>
          <p:nvPr/>
        </p:nvSpPr>
        <p:spPr bwMode="auto">
          <a:xfrm>
            <a:off x="4211638" y="1125538"/>
            <a:ext cx="792162" cy="1727200"/>
          </a:xfrm>
          <a:prstGeom prst="upDownArrow">
            <a:avLst>
              <a:gd name="adj1" fmla="val 50000"/>
              <a:gd name="adj2" fmla="val 36063"/>
            </a:avLst>
          </a:prstGeom>
          <a:solidFill>
            <a:srgbClr val="FF0000"/>
          </a:solidFill>
          <a:ln w="9525" cap="flat" cmpd="sng" algn="ctr">
            <a:solidFill>
              <a:schemeClr val="tx1"/>
            </a:solidFill>
            <a:prstDash val="solid"/>
            <a:miter lim="800000"/>
            <a:headEnd type="none" w="med" len="med"/>
            <a:tailEnd type="none" w="med" len="med"/>
          </a:ln>
          <a:effectLst/>
        </p:spPr>
        <p:txBody>
          <a:bodyPr vert="eaVert" wrap="none">
            <a:normAutofit fontScale="25000" lnSpcReduction="20000"/>
          </a:bodyPr>
          <a:lstStyle/>
          <a:p>
            <a:pPr marL="0" marR="0" lvl="0" indent="186055" algn="l" defTabSz="914400" rtl="0" eaLnBrk="1" fontAlgn="base" latinLnBrk="0" hangingPunct="1">
              <a:lnSpc>
                <a:spcPct val="100000"/>
              </a:lnSpc>
              <a:spcBef>
                <a:spcPct val="0"/>
              </a:spcBef>
              <a:spcAft>
                <a:spcPct val="0"/>
              </a:spcAft>
              <a:buClrTx/>
              <a:buSzTx/>
              <a:buFontTx/>
              <a:buNone/>
              <a:tabLst/>
              <a:defRPr/>
            </a:pPr>
            <a:r>
              <a:rPr kumimoji="1" lang="ja-JP" altLang="en-US" sz="8600" b="0"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害　　障　</a:t>
            </a:r>
          </a:p>
        </p:txBody>
      </p:sp>
      <p:sp>
        <p:nvSpPr>
          <p:cNvPr id="17" name="上下矢印 16"/>
          <p:cNvSpPr/>
          <p:nvPr/>
        </p:nvSpPr>
        <p:spPr bwMode="auto">
          <a:xfrm>
            <a:off x="4200524" y="2924181"/>
            <a:ext cx="790575" cy="2808281"/>
          </a:xfrm>
          <a:prstGeom prst="upDownArrow">
            <a:avLst>
              <a:gd name="adj1" fmla="val 50000"/>
              <a:gd name="adj2" fmla="val 36063"/>
            </a:avLst>
          </a:prstGeom>
          <a:solidFill>
            <a:srgbClr val="FFFF00"/>
          </a:solidFill>
          <a:ln w="9525" cap="flat" cmpd="sng" algn="ctr">
            <a:solidFill>
              <a:schemeClr val="tx1"/>
            </a:solidFill>
            <a:prstDash val="solid"/>
            <a:miter lim="800000"/>
            <a:headEnd type="none" w="med" len="med"/>
            <a:tailEnd type="none" w="med" len="med"/>
          </a:ln>
          <a:effectLst/>
        </p:spPr>
        <p:txBody>
          <a:bodyPr vert="eaVert" wrap="none">
            <a:normAutofit fontScale="25000" lnSpcReduction="20000"/>
          </a:bodyPr>
          <a:lstStyle/>
          <a:p>
            <a:pPr marL="0" marR="0" lvl="0" indent="186055" algn="l" defTabSz="914400" rtl="0" eaLnBrk="1" fontAlgn="base" latinLnBrk="0" hangingPunct="1">
              <a:lnSpc>
                <a:spcPct val="100000"/>
              </a:lnSpc>
              <a:spcBef>
                <a:spcPct val="0"/>
              </a:spcBef>
              <a:spcAft>
                <a:spcPct val="0"/>
              </a:spcAft>
              <a:buClrTx/>
              <a:buSzTx/>
              <a:buFontTx/>
              <a:buNone/>
              <a:tabLst/>
              <a:defRPr/>
            </a:pPr>
            <a:r>
              <a:rPr kumimoji="1" lang="ja-JP" altLang="en-US" sz="86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n-cs"/>
              </a:rPr>
              <a:t>ムラトクペス閉自</a:t>
            </a:r>
          </a:p>
        </p:txBody>
      </p:sp>
      <p:sp>
        <p:nvSpPr>
          <p:cNvPr id="2" name="フッター プレースホルダー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itchFamily="50" charset="-128"/>
                <a:cs typeface="+mn-cs"/>
              </a:rPr>
              <a:t>Total 110</a:t>
            </a:r>
          </a:p>
        </p:txBody>
      </p:sp>
      <p:grpSp>
        <p:nvGrpSpPr>
          <p:cNvPr id="19" name="Group 10">
            <a:extLst>
              <a:ext uri="{FF2B5EF4-FFF2-40B4-BE49-F238E27FC236}">
                <a16:creationId xmlns:a16="http://schemas.microsoft.com/office/drawing/2014/main" id="{7363F005-1948-4BE9-9BEA-77EAE9A35EBA}"/>
              </a:ext>
            </a:extLst>
          </p:cNvPr>
          <p:cNvGrpSpPr/>
          <p:nvPr/>
        </p:nvGrpSpPr>
        <p:grpSpPr bwMode="auto">
          <a:xfrm>
            <a:off x="4211638" y="5399680"/>
            <a:ext cx="4676328" cy="1298575"/>
            <a:chOff x="2496" y="3504"/>
            <a:chExt cx="1776" cy="818"/>
          </a:xfrm>
        </p:grpSpPr>
        <p:sp>
          <p:nvSpPr>
            <p:cNvPr id="20" name="Rectangle 5">
              <a:extLst>
                <a:ext uri="{FF2B5EF4-FFF2-40B4-BE49-F238E27FC236}">
                  <a16:creationId xmlns:a16="http://schemas.microsoft.com/office/drawing/2014/main" id="{D8E6BA8D-55C8-4D6F-AE9A-BF6CA6C12B41}"/>
                </a:ext>
              </a:extLst>
            </p:cNvPr>
            <p:cNvSpPr>
              <a:spLocks noChangeArrowheads="1"/>
            </p:cNvSpPr>
            <p:nvPr/>
          </p:nvSpPr>
          <p:spPr bwMode="auto">
            <a:xfrm>
              <a:off x="3024" y="3504"/>
              <a:ext cx="1248" cy="818"/>
            </a:xfrm>
            <a:prstGeom prst="rect">
              <a:avLst/>
            </a:prstGeom>
            <a:solidFill>
              <a:srgbClr val="FF0000"/>
            </a:solidFill>
            <a:ln w="38100" cmpd="dbl">
              <a:solidFill>
                <a:srgbClr val="FF0000"/>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塩辛い対応</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たとえば言葉だけでくどくどと</a:t>
              </a:r>
              <a:endParaRPr kumimoji="1" lang="en-US" altLang="ja-JP" sz="2000" b="0"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メリをつく（＝社会的障壁）</a:t>
              </a:r>
            </a:p>
          </p:txBody>
        </p:sp>
        <p:sp>
          <p:nvSpPr>
            <p:cNvPr id="21" name="Line 11">
              <a:extLst>
                <a:ext uri="{FF2B5EF4-FFF2-40B4-BE49-F238E27FC236}">
                  <a16:creationId xmlns:a16="http://schemas.microsoft.com/office/drawing/2014/main" id="{E81C0BA0-CFF8-425E-A2EA-23B54510DE22}"/>
                </a:ext>
              </a:extLst>
            </p:cNvPr>
            <p:cNvSpPr>
              <a:spLocks noChangeShapeType="1"/>
            </p:cNvSpPr>
            <p:nvPr/>
          </p:nvSpPr>
          <p:spPr bwMode="auto">
            <a:xfrm>
              <a:off x="2496" y="3888"/>
              <a:ext cx="528" cy="0"/>
            </a:xfrm>
            <a:prstGeom prst="line">
              <a:avLst/>
            </a:prstGeom>
            <a:noFill/>
            <a:ln w="76200">
              <a:solidFill>
                <a:srgbClr val="FF0000"/>
              </a:solidFill>
              <a:round/>
              <a:head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grpSp>
    </p:spTree>
    <p:extLst>
      <p:ext uri="{BB962C8B-B14F-4D97-AF65-F5344CB8AC3E}">
        <p14:creationId xmlns:p14="http://schemas.microsoft.com/office/powerpoint/2010/main" val="3816551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8838"/>
                                        </p:tgtEl>
                                        <p:attrNameLst>
                                          <p:attrName>style.visibility</p:attrName>
                                        </p:attrNameLst>
                                      </p:cBhvr>
                                      <p:to>
                                        <p:strVal val="visible"/>
                                      </p:to>
                                    </p:set>
                                    <p:anim calcmode="lin" valueType="num">
                                      <p:cBhvr additive="base">
                                        <p:cTn id="7" dur="500" fill="hold"/>
                                        <p:tgtEl>
                                          <p:spTgt spid="248838"/>
                                        </p:tgtEl>
                                        <p:attrNameLst>
                                          <p:attrName>ppt_x</p:attrName>
                                        </p:attrNameLst>
                                      </p:cBhvr>
                                      <p:tavLst>
                                        <p:tav tm="0">
                                          <p:val>
                                            <p:strVal val="#ppt_x"/>
                                          </p:val>
                                        </p:tav>
                                        <p:tav tm="100000">
                                          <p:val>
                                            <p:strVal val="#ppt_x"/>
                                          </p:val>
                                        </p:tav>
                                      </p:tavLst>
                                    </p:anim>
                                    <p:anim calcmode="lin" valueType="num">
                                      <p:cBhvr additive="base">
                                        <p:cTn id="8" dur="500" fill="hold"/>
                                        <p:tgtEl>
                                          <p:spTgt spid="248838"/>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48841"/>
                                        </p:tgtEl>
                                        <p:attrNameLst>
                                          <p:attrName>style.visibility</p:attrName>
                                        </p:attrNameLst>
                                      </p:cBhvr>
                                      <p:to>
                                        <p:strVal val="visible"/>
                                      </p:to>
                                    </p:set>
                                    <p:animEffect transition="in" filter="dissolve">
                                      <p:cBhvr>
                                        <p:cTn id="12" dur="500"/>
                                        <p:tgtEl>
                                          <p:spTgt spid="248841"/>
                                        </p:tgtEl>
                                      </p:cBhvr>
                                    </p:animEffect>
                                  </p:childTnLst>
                                </p:cTn>
                              </p:par>
                            </p:childTnLst>
                          </p:cTn>
                        </p:par>
                        <p:par>
                          <p:cTn id="13" fill="hold">
                            <p:stCondLst>
                              <p:cond delay="1000"/>
                            </p:stCondLst>
                            <p:childTnLst>
                              <p:par>
                                <p:cTn id="14" presetID="9" presetClass="entr" presetSubtype="0" fill="hold" grpId="0" nodeType="afterEffect">
                                  <p:stCondLst>
                                    <p:cond delay="1000"/>
                                  </p:stCondLst>
                                  <p:childTnLst>
                                    <p:set>
                                      <p:cBhvr>
                                        <p:cTn id="15" dur="1" fill="hold">
                                          <p:stCondLst>
                                            <p:cond delay="0"/>
                                          </p:stCondLst>
                                        </p:cTn>
                                        <p:tgtEl>
                                          <p:spTgt spid="248840"/>
                                        </p:tgtEl>
                                        <p:attrNameLst>
                                          <p:attrName>style.visibility</p:attrName>
                                        </p:attrNameLst>
                                      </p:cBhvr>
                                      <p:to>
                                        <p:strVal val="visible"/>
                                      </p:to>
                                    </p:set>
                                    <p:animEffect transition="in" filter="dissolve">
                                      <p:cBhvr>
                                        <p:cTn id="16" dur="500"/>
                                        <p:tgtEl>
                                          <p:spTgt spid="248840"/>
                                        </p:tgtEl>
                                      </p:cBhvr>
                                    </p:animEffect>
                                  </p:childTnLst>
                                </p:cTn>
                              </p:par>
                            </p:childTnLst>
                          </p:cTn>
                        </p:par>
                        <p:par>
                          <p:cTn id="17" fill="hold">
                            <p:stCondLst>
                              <p:cond delay="2500"/>
                            </p:stCondLst>
                            <p:childTnLst>
                              <p:par>
                                <p:cTn id="18" presetID="55"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par>
                          <p:cTn id="23" fill="hold">
                            <p:stCondLst>
                              <p:cond delay="3500"/>
                            </p:stCondLst>
                            <p:childTnLst>
                              <p:par>
                                <p:cTn id="24" presetID="55"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strVal val="#ppt_w*0.70"/>
                                          </p:val>
                                        </p:tav>
                                        <p:tav tm="100000">
                                          <p:val>
                                            <p:strVal val="#ppt_w"/>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animEffect transition="in" filter="fade">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8" grpId="0" animBg="1" autoUpdateAnimBg="0"/>
      <p:bldP spid="248840" grpId="0" autoUpdateAnimBg="0"/>
      <p:bldP spid="248841" grpId="0" autoUpdateAnimBg="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4754" name="Group 2"/>
          <p:cNvGrpSpPr/>
          <p:nvPr/>
        </p:nvGrpSpPr>
        <p:grpSpPr bwMode="auto">
          <a:xfrm>
            <a:off x="0" y="0"/>
            <a:ext cx="5029200" cy="6858000"/>
            <a:chOff x="0" y="0"/>
            <a:chExt cx="3168" cy="4320"/>
          </a:xfrm>
        </p:grpSpPr>
        <p:pic>
          <p:nvPicPr>
            <p:cNvPr id="74769" name="Picture 3" descr="F:\参考資料\sk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68"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0" name="Picture 4" descr="F:\参考資料\se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8"/>
              <a:ext cx="3168" cy="249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4755" name="Rectangle 5"/>
          <p:cNvSpPr>
            <a:spLocks noGrp="1" noChangeArrowheads="1"/>
          </p:cNvSpPr>
          <p:nvPr>
            <p:ph type="title" idx="4294967295"/>
          </p:nvPr>
        </p:nvSpPr>
        <p:spPr>
          <a:xfrm>
            <a:off x="685800" y="44450"/>
            <a:ext cx="7772400" cy="1032510"/>
          </a:xfrm>
        </p:spPr>
        <p:txBody>
          <a:bodyPr/>
          <a:lstStyle/>
          <a:p>
            <a:pPr algn="ctr" eaLnBrk="1" hangingPunct="1"/>
            <a:r>
              <a:rPr lang="ja-JP" altLang="en-US" sz="3600" dirty="0">
                <a:solidFill>
                  <a:schemeClr val="tx1"/>
                </a:solidFill>
                <a:latin typeface="Meiryo UI" pitchFamily="50" charset="-128"/>
                <a:ea typeface="Meiryo UI" pitchFamily="50" charset="-128"/>
              </a:rPr>
              <a:t>無理解・不適切な対応の場合</a:t>
            </a:r>
            <a:br>
              <a:rPr lang="ja-JP" altLang="en-US" sz="3600" dirty="0">
                <a:solidFill>
                  <a:schemeClr val="tx1"/>
                </a:solidFill>
                <a:latin typeface="Meiryo UI" pitchFamily="50" charset="-128"/>
                <a:ea typeface="Meiryo UI" pitchFamily="50" charset="-128"/>
              </a:rPr>
            </a:br>
            <a:r>
              <a:rPr lang="en-US" altLang="ja-JP" sz="2800" dirty="0">
                <a:solidFill>
                  <a:schemeClr val="tx1"/>
                </a:solidFill>
                <a:latin typeface="Meiryo UI" pitchFamily="50" charset="-128"/>
                <a:ea typeface="Meiryo UI" pitchFamily="50" charset="-128"/>
              </a:rPr>
              <a:t>(</a:t>
            </a:r>
            <a:r>
              <a:rPr lang="ja-JP" altLang="en-US" sz="2800" dirty="0">
                <a:solidFill>
                  <a:schemeClr val="tx1"/>
                </a:solidFill>
                <a:latin typeface="Meiryo UI" pitchFamily="50" charset="-128"/>
                <a:ea typeface="Meiryo UI" pitchFamily="50" charset="-128"/>
              </a:rPr>
              <a:t>自閉スペクトラム障害</a:t>
            </a:r>
            <a:r>
              <a:rPr lang="en-US" altLang="ja-JP" sz="2800" dirty="0">
                <a:solidFill>
                  <a:schemeClr val="tx1"/>
                </a:solidFill>
                <a:latin typeface="Meiryo UI" pitchFamily="50" charset="-128"/>
                <a:ea typeface="Meiryo UI" pitchFamily="50" charset="-128"/>
              </a:rPr>
              <a:t>)</a:t>
            </a:r>
          </a:p>
        </p:txBody>
      </p:sp>
      <p:sp>
        <p:nvSpPr>
          <p:cNvPr id="248838" name="AutoShape 6"/>
          <p:cNvSpPr>
            <a:spLocks noChangeArrowheads="1"/>
          </p:cNvSpPr>
          <p:nvPr/>
        </p:nvSpPr>
        <p:spPr bwMode="auto">
          <a:xfrm>
            <a:off x="457200" y="1219200"/>
            <a:ext cx="3657600" cy="4343400"/>
          </a:xfrm>
          <a:prstGeom prst="hexagon">
            <a:avLst>
              <a:gd name="adj" fmla="val 23125"/>
              <a:gd name="vf" fmla="val 115470"/>
            </a:avLst>
          </a:prstGeom>
          <a:solidFill>
            <a:schemeClr val="bg1"/>
          </a:solidFill>
          <a:ln w="9525">
            <a:solidFill>
              <a:schemeClr val="tx1"/>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74757" name="Rectangle 7"/>
          <p:cNvSpPr>
            <a:spLocks noChangeArrowheads="1"/>
          </p:cNvSpPr>
          <p:nvPr/>
        </p:nvSpPr>
        <p:spPr bwMode="auto">
          <a:xfrm>
            <a:off x="5257800" y="1219200"/>
            <a:ext cx="358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理解・支援が不適切ということは</a:t>
            </a: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社会的障壁</a:t>
            </a: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r>
              <a:rPr kumimoji="1" lang="ja-JP" altLang="en-US" sz="2800" b="0" i="0" u="none" strike="noStrike" kern="1200" cap="none" spc="0" normalizeH="0" baseline="0" noProof="0" dirty="0" err="1">
                <a:ln>
                  <a:noFill/>
                </a:ln>
                <a:solidFill>
                  <a:srgbClr val="000000"/>
                </a:solidFill>
                <a:effectLst/>
                <a:uLnTx/>
                <a:uFillTx/>
                <a:latin typeface="Meiryo UI" pitchFamily="50" charset="-128"/>
                <a:ea typeface="Meiryo UI"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海水の塩分濃度が高いということ。</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塩分濃度が高くなると，氷山は水面上に顔を出す</a:t>
            </a:r>
            <a:r>
              <a:rPr kumimoji="1" lang="ja-JP" altLang="en-US" sz="2800" b="0" i="0" u="none" strike="noStrike" kern="1200" cap="none" spc="0" normalizeH="0" baseline="0" noProof="0" dirty="0" err="1">
                <a:ln>
                  <a:noFill/>
                </a:ln>
                <a:solidFill>
                  <a:srgbClr val="000000"/>
                </a:solidFill>
                <a:effectLst/>
                <a:uLnTx/>
                <a:uFillTx/>
                <a:latin typeface="Meiryo UI" pitchFamily="50" charset="-128"/>
                <a:ea typeface="Meiryo UI" pitchFamily="50" charset="-128"/>
                <a:cs typeface="+mn-cs"/>
              </a:rPr>
              <a:t>。</a:t>
            </a:r>
            <a:endPar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問題行動が生起，増悪する。</a:t>
            </a:r>
          </a:p>
        </p:txBody>
      </p:sp>
      <p:sp>
        <p:nvSpPr>
          <p:cNvPr id="248840" name="Rectangle 5"/>
          <p:cNvSpPr>
            <a:spLocks noChangeArrowheads="1"/>
          </p:cNvSpPr>
          <p:nvPr/>
        </p:nvSpPr>
        <p:spPr bwMode="auto">
          <a:xfrm>
            <a:off x="1295400" y="1219200"/>
            <a:ext cx="1981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n-cs"/>
              </a:rPr>
              <a:t>癇癪・自傷</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n-cs"/>
              </a:rPr>
              <a:t>攻撃・破壊</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n-cs"/>
              </a:rPr>
              <a:t>など</a:t>
            </a:r>
          </a:p>
        </p:txBody>
      </p:sp>
      <p:sp>
        <p:nvSpPr>
          <p:cNvPr id="248841" name="Rectangle 6"/>
          <p:cNvSpPr>
            <a:spLocks noChangeArrowheads="1"/>
          </p:cNvSpPr>
          <p:nvPr/>
        </p:nvSpPr>
        <p:spPr bwMode="auto">
          <a:xfrm>
            <a:off x="685800" y="3200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言われていることが理解できない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見通しがたたない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何をすればよいのか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わからない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要求や感情を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うまく伝えられない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など</a:t>
            </a:r>
          </a:p>
        </p:txBody>
      </p:sp>
      <p:sp>
        <p:nvSpPr>
          <p:cNvPr id="74761" name="Rectangle 13"/>
          <p:cNvSpPr>
            <a:spLocks noChangeArrowheads="1"/>
          </p:cNvSpPr>
          <p:nvPr/>
        </p:nvSpPr>
        <p:spPr bwMode="auto">
          <a:xfrm>
            <a:off x="304800" y="3810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74762" name="Freeform 14"/>
          <p:cNvSpPr/>
          <p:nvPr/>
        </p:nvSpPr>
        <p:spPr bwMode="auto">
          <a:xfrm>
            <a:off x="-2438400" y="-2133600"/>
            <a:ext cx="3384550" cy="3962400"/>
          </a:xfrm>
          <a:custGeom>
            <a:avLst/>
            <a:gdLst>
              <a:gd name="T0" fmla="*/ 2147483647 w 2132"/>
              <a:gd name="T1" fmla="*/ 2147483647 h 2496"/>
              <a:gd name="T2" fmla="*/ 2147483647 w 2132"/>
              <a:gd name="T3" fmla="*/ 2147483647 h 2496"/>
              <a:gd name="T4" fmla="*/ 2147483647 w 2132"/>
              <a:gd name="T5" fmla="*/ 2147483647 h 2496"/>
              <a:gd name="T6" fmla="*/ 2147483647 w 2132"/>
              <a:gd name="T7" fmla="*/ 2147483647 h 2496"/>
              <a:gd name="T8" fmla="*/ 2147483647 w 2132"/>
              <a:gd name="T9" fmla="*/ 2147483647 h 2496"/>
              <a:gd name="T10" fmla="*/ 2147483647 w 2132"/>
              <a:gd name="T11" fmla="*/ 2147483647 h 2496"/>
              <a:gd name="T12" fmla="*/ 2147483647 w 2132"/>
              <a:gd name="T13" fmla="*/ 2147483647 h 2496"/>
              <a:gd name="T14" fmla="*/ 2147483647 w 2132"/>
              <a:gd name="T15" fmla="*/ 2147483647 h 2496"/>
              <a:gd name="T16" fmla="*/ 2147483647 w 2132"/>
              <a:gd name="T17" fmla="*/ 2147483647 h 2496"/>
              <a:gd name="T18" fmla="*/ 2147483647 w 2132"/>
              <a:gd name="T19" fmla="*/ 2147483647 h 2496"/>
              <a:gd name="T20" fmla="*/ 2147483647 w 2132"/>
              <a:gd name="T21" fmla="*/ 2147483647 h 2496"/>
              <a:gd name="T22" fmla="*/ 2147483647 w 2132"/>
              <a:gd name="T23" fmla="*/ 2147483647 h 2496"/>
              <a:gd name="T24" fmla="*/ 2147483647 w 2132"/>
              <a:gd name="T25" fmla="*/ 2147483647 h 2496"/>
              <a:gd name="T26" fmla="*/ 2147483647 w 2132"/>
              <a:gd name="T27" fmla="*/ 2147483647 h 2496"/>
              <a:gd name="T28" fmla="*/ 2147483647 w 2132"/>
              <a:gd name="T29" fmla="*/ 2147483647 h 2496"/>
              <a:gd name="T30" fmla="*/ 2147483647 w 2132"/>
              <a:gd name="T31" fmla="*/ 2147483647 h 2496"/>
              <a:gd name="T32" fmla="*/ 2147483647 w 2132"/>
              <a:gd name="T33" fmla="*/ 2147483647 h 2496"/>
              <a:gd name="T34" fmla="*/ 2147483647 w 2132"/>
              <a:gd name="T35" fmla="*/ 2147483647 h 2496"/>
              <a:gd name="T36" fmla="*/ 2147483647 w 2132"/>
              <a:gd name="T37" fmla="*/ 2147483647 h 2496"/>
              <a:gd name="T38" fmla="*/ 2147483647 w 2132"/>
              <a:gd name="T39" fmla="*/ 2147483647 h 2496"/>
              <a:gd name="T40" fmla="*/ 2147483647 w 2132"/>
              <a:gd name="T41" fmla="*/ 2147483647 h 2496"/>
              <a:gd name="T42" fmla="*/ 2147483647 w 2132"/>
              <a:gd name="T43" fmla="*/ 2147483647 h 2496"/>
              <a:gd name="T44" fmla="*/ 2147483647 w 2132"/>
              <a:gd name="T45" fmla="*/ 2147483647 h 2496"/>
              <a:gd name="T46" fmla="*/ 2147483647 w 2132"/>
              <a:gd name="T47" fmla="*/ 2147483647 h 2496"/>
              <a:gd name="T48" fmla="*/ 2147483647 w 2132"/>
              <a:gd name="T49" fmla="*/ 2147483647 h 2496"/>
              <a:gd name="T50" fmla="*/ 2147483647 w 2132"/>
              <a:gd name="T51" fmla="*/ 2147483647 h 2496"/>
              <a:gd name="T52" fmla="*/ 2147483647 w 2132"/>
              <a:gd name="T53" fmla="*/ 2147483647 h 2496"/>
              <a:gd name="T54" fmla="*/ 2147483647 w 2132"/>
              <a:gd name="T55" fmla="*/ 2147483647 h 2496"/>
              <a:gd name="T56" fmla="*/ 2147483647 w 2132"/>
              <a:gd name="T57" fmla="*/ 2147483647 h 2496"/>
              <a:gd name="T58" fmla="*/ 2147483647 w 2132"/>
              <a:gd name="T59" fmla="*/ 2147483647 h 2496"/>
              <a:gd name="T60" fmla="*/ 2147483647 w 2132"/>
              <a:gd name="T61" fmla="*/ 2147483647 h 2496"/>
              <a:gd name="T62" fmla="*/ 2147483647 w 2132"/>
              <a:gd name="T63" fmla="*/ 2147483647 h 2496"/>
              <a:gd name="T64" fmla="*/ 2147483647 w 2132"/>
              <a:gd name="T65" fmla="*/ 2147483647 h 2496"/>
              <a:gd name="T66" fmla="*/ 2147483647 w 2132"/>
              <a:gd name="T67" fmla="*/ 2147483647 h 2496"/>
              <a:gd name="T68" fmla="*/ 2147483647 w 2132"/>
              <a:gd name="T69" fmla="*/ 0 h 2496"/>
              <a:gd name="T70" fmla="*/ 0 w 2132"/>
              <a:gd name="T71" fmla="*/ 2147483647 h 24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2"/>
              <a:gd name="T109" fmla="*/ 0 h 2496"/>
              <a:gd name="T110" fmla="*/ 2132 w 2132"/>
              <a:gd name="T111" fmla="*/ 2496 h 24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2" h="2496">
                <a:moveTo>
                  <a:pt x="1728" y="1600"/>
                </a:moveTo>
                <a:cubicBezTo>
                  <a:pt x="1789" y="1647"/>
                  <a:pt x="1846" y="1688"/>
                  <a:pt x="1911" y="1728"/>
                </a:cubicBezTo>
                <a:cubicBezTo>
                  <a:pt x="1952" y="1753"/>
                  <a:pt x="1984" y="1786"/>
                  <a:pt x="2030" y="1801"/>
                </a:cubicBezTo>
                <a:cubicBezTo>
                  <a:pt x="2034" y="1805"/>
                  <a:pt x="2075" y="1844"/>
                  <a:pt x="2075" y="1856"/>
                </a:cubicBezTo>
                <a:cubicBezTo>
                  <a:pt x="2075" y="1867"/>
                  <a:pt x="2065" y="1876"/>
                  <a:pt x="2057" y="1883"/>
                </a:cubicBezTo>
                <a:cubicBezTo>
                  <a:pt x="2033" y="1904"/>
                  <a:pt x="1978" y="1946"/>
                  <a:pt x="1947" y="1957"/>
                </a:cubicBezTo>
                <a:cubicBezTo>
                  <a:pt x="1979" y="2047"/>
                  <a:pt x="2050" y="2106"/>
                  <a:pt x="2103" y="2185"/>
                </a:cubicBezTo>
                <a:cubicBezTo>
                  <a:pt x="2106" y="2194"/>
                  <a:pt x="2118" y="2205"/>
                  <a:pt x="2112" y="2213"/>
                </a:cubicBezTo>
                <a:cubicBezTo>
                  <a:pt x="2104" y="2223"/>
                  <a:pt x="2086" y="2216"/>
                  <a:pt x="2075" y="2222"/>
                </a:cubicBezTo>
                <a:cubicBezTo>
                  <a:pt x="2048" y="2236"/>
                  <a:pt x="2014" y="2264"/>
                  <a:pt x="1993" y="2286"/>
                </a:cubicBezTo>
                <a:cubicBezTo>
                  <a:pt x="2010" y="2312"/>
                  <a:pt x="2034" y="2331"/>
                  <a:pt x="2048" y="2359"/>
                </a:cubicBezTo>
                <a:cubicBezTo>
                  <a:pt x="2052" y="2368"/>
                  <a:pt x="2052" y="2378"/>
                  <a:pt x="2057" y="2386"/>
                </a:cubicBezTo>
                <a:cubicBezTo>
                  <a:pt x="2068" y="2405"/>
                  <a:pt x="2094" y="2441"/>
                  <a:pt x="2094" y="2441"/>
                </a:cubicBezTo>
                <a:cubicBezTo>
                  <a:pt x="2097" y="2450"/>
                  <a:pt x="2099" y="2460"/>
                  <a:pt x="2103" y="2469"/>
                </a:cubicBezTo>
                <a:cubicBezTo>
                  <a:pt x="2108" y="2479"/>
                  <a:pt x="2132" y="2496"/>
                  <a:pt x="2121" y="2496"/>
                </a:cubicBezTo>
                <a:cubicBezTo>
                  <a:pt x="2108" y="2496"/>
                  <a:pt x="2104" y="2477"/>
                  <a:pt x="2094" y="2469"/>
                </a:cubicBezTo>
                <a:cubicBezTo>
                  <a:pt x="2059" y="2442"/>
                  <a:pt x="2025" y="2419"/>
                  <a:pt x="1984" y="2405"/>
                </a:cubicBezTo>
                <a:cubicBezTo>
                  <a:pt x="1968" y="2388"/>
                  <a:pt x="1961" y="2378"/>
                  <a:pt x="1938" y="2368"/>
                </a:cubicBezTo>
                <a:cubicBezTo>
                  <a:pt x="1920" y="2360"/>
                  <a:pt x="1883" y="2350"/>
                  <a:pt x="1883" y="2350"/>
                </a:cubicBezTo>
                <a:cubicBezTo>
                  <a:pt x="1865" y="2338"/>
                  <a:pt x="1847" y="2325"/>
                  <a:pt x="1829" y="2313"/>
                </a:cubicBezTo>
                <a:cubicBezTo>
                  <a:pt x="1820" y="2307"/>
                  <a:pt x="1801" y="2295"/>
                  <a:pt x="1801" y="2295"/>
                </a:cubicBezTo>
                <a:cubicBezTo>
                  <a:pt x="1836" y="2273"/>
                  <a:pt x="1897" y="2245"/>
                  <a:pt x="1938" y="2231"/>
                </a:cubicBezTo>
                <a:cubicBezTo>
                  <a:pt x="1955" y="2161"/>
                  <a:pt x="1917" y="2085"/>
                  <a:pt x="1874" y="2030"/>
                </a:cubicBezTo>
                <a:cubicBezTo>
                  <a:pt x="1859" y="1982"/>
                  <a:pt x="1869" y="2007"/>
                  <a:pt x="1829" y="1947"/>
                </a:cubicBezTo>
                <a:cubicBezTo>
                  <a:pt x="1823" y="1938"/>
                  <a:pt x="1810" y="1920"/>
                  <a:pt x="1810" y="1920"/>
                </a:cubicBezTo>
                <a:cubicBezTo>
                  <a:pt x="1810" y="1920"/>
                  <a:pt x="1858" y="1892"/>
                  <a:pt x="1856" y="1883"/>
                </a:cubicBezTo>
                <a:cubicBezTo>
                  <a:pt x="1854" y="1871"/>
                  <a:pt x="1837" y="1866"/>
                  <a:pt x="1829" y="1856"/>
                </a:cubicBezTo>
                <a:cubicBezTo>
                  <a:pt x="1811" y="1833"/>
                  <a:pt x="1770" y="1766"/>
                  <a:pt x="1746" y="1746"/>
                </a:cubicBezTo>
                <a:cubicBezTo>
                  <a:pt x="1739" y="1740"/>
                  <a:pt x="1690" y="1676"/>
                  <a:pt x="1719" y="1737"/>
                </a:cubicBezTo>
                <a:lnTo>
                  <a:pt x="2016" y="2160"/>
                </a:lnTo>
                <a:lnTo>
                  <a:pt x="1968" y="2112"/>
                </a:lnTo>
                <a:lnTo>
                  <a:pt x="1824" y="1920"/>
                </a:lnTo>
                <a:lnTo>
                  <a:pt x="1920" y="1968"/>
                </a:lnTo>
                <a:lnTo>
                  <a:pt x="48" y="480"/>
                </a:lnTo>
                <a:lnTo>
                  <a:pt x="1776" y="0"/>
                </a:lnTo>
                <a:lnTo>
                  <a:pt x="0" y="4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74763" name="スライド番号プレースホルダ 1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BE5970-4B62-42E0-8182-6926A5EF4205}" type="slidenum">
              <a:rPr kumimoji="0" lang="en-US" altLang="ja-JP" sz="1400" b="0" i="0" u="none" strike="noStrike" kern="1200" cap="none" spc="0" normalizeH="0" baseline="0" noProof="0" smtClean="0">
                <a:ln>
                  <a:noFill/>
                </a:ln>
                <a:solidFill>
                  <a:srgbClr val="000000"/>
                </a:solidFill>
                <a:effectLst/>
                <a:uLnTx/>
                <a:uFillTx/>
                <a:latin typeface="Meiryo UI" pitchFamily="50" charset="-128"/>
                <a:ea typeface="Meiryo UI"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ja-JP" sz="1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16" name="上下矢印 15"/>
          <p:cNvSpPr/>
          <p:nvPr/>
        </p:nvSpPr>
        <p:spPr bwMode="auto">
          <a:xfrm>
            <a:off x="4211638" y="1125538"/>
            <a:ext cx="792162" cy="1727200"/>
          </a:xfrm>
          <a:prstGeom prst="upDownArrow">
            <a:avLst>
              <a:gd name="adj1" fmla="val 50000"/>
              <a:gd name="adj2" fmla="val 36063"/>
            </a:avLst>
          </a:prstGeom>
          <a:solidFill>
            <a:srgbClr val="FF0000"/>
          </a:solidFill>
          <a:ln w="9525" cap="flat" cmpd="sng" algn="ctr">
            <a:solidFill>
              <a:schemeClr val="tx1"/>
            </a:solidFill>
            <a:prstDash val="solid"/>
            <a:miter lim="800000"/>
            <a:headEnd type="none" w="med" len="med"/>
            <a:tailEnd type="none" w="med" len="med"/>
          </a:ln>
          <a:effectLst/>
        </p:spPr>
        <p:txBody>
          <a:bodyPr vert="eaVert" wrap="none">
            <a:normAutofit fontScale="25000" lnSpcReduction="20000"/>
          </a:bodyPr>
          <a:lstStyle/>
          <a:p>
            <a:pPr marL="0" marR="0" lvl="0" indent="186055" algn="l" defTabSz="914400" rtl="0" eaLnBrk="1" fontAlgn="base" latinLnBrk="0" hangingPunct="1">
              <a:lnSpc>
                <a:spcPct val="100000"/>
              </a:lnSpc>
              <a:spcBef>
                <a:spcPct val="0"/>
              </a:spcBef>
              <a:spcAft>
                <a:spcPct val="0"/>
              </a:spcAft>
              <a:buClrTx/>
              <a:buSzTx/>
              <a:buFontTx/>
              <a:buNone/>
              <a:tabLst/>
              <a:defRPr/>
            </a:pPr>
            <a:r>
              <a:rPr kumimoji="1" lang="ja-JP" altLang="en-US" sz="8600" b="0"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害　　障　</a:t>
            </a:r>
          </a:p>
        </p:txBody>
      </p:sp>
      <p:sp>
        <p:nvSpPr>
          <p:cNvPr id="17" name="上下矢印 16"/>
          <p:cNvSpPr/>
          <p:nvPr/>
        </p:nvSpPr>
        <p:spPr bwMode="auto">
          <a:xfrm>
            <a:off x="4200524" y="2924181"/>
            <a:ext cx="790575" cy="2808281"/>
          </a:xfrm>
          <a:prstGeom prst="upDownArrow">
            <a:avLst>
              <a:gd name="adj1" fmla="val 50000"/>
              <a:gd name="adj2" fmla="val 36063"/>
            </a:avLst>
          </a:prstGeom>
          <a:solidFill>
            <a:srgbClr val="FFFF00"/>
          </a:solidFill>
          <a:ln w="9525" cap="flat" cmpd="sng" algn="ctr">
            <a:solidFill>
              <a:schemeClr val="tx1"/>
            </a:solidFill>
            <a:prstDash val="solid"/>
            <a:miter lim="800000"/>
            <a:headEnd type="none" w="med" len="med"/>
            <a:tailEnd type="none" w="med" len="med"/>
          </a:ln>
          <a:effectLst/>
        </p:spPr>
        <p:txBody>
          <a:bodyPr vert="eaVert" wrap="none">
            <a:normAutofit fontScale="25000" lnSpcReduction="20000"/>
          </a:bodyPr>
          <a:lstStyle/>
          <a:p>
            <a:pPr marL="0" marR="0" lvl="0" indent="186055" algn="l" defTabSz="914400" rtl="0" eaLnBrk="1" fontAlgn="base" latinLnBrk="0" hangingPunct="1">
              <a:lnSpc>
                <a:spcPct val="100000"/>
              </a:lnSpc>
              <a:spcBef>
                <a:spcPct val="0"/>
              </a:spcBef>
              <a:spcAft>
                <a:spcPct val="0"/>
              </a:spcAft>
              <a:buClrTx/>
              <a:buSzTx/>
              <a:buFontTx/>
              <a:buNone/>
              <a:tabLst/>
              <a:defRPr/>
            </a:pPr>
            <a:r>
              <a:rPr kumimoji="1" lang="ja-JP" altLang="en-US" sz="86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n-cs"/>
              </a:rPr>
              <a:t>ムラトクペス閉自</a:t>
            </a:r>
          </a:p>
        </p:txBody>
      </p:sp>
      <p:sp>
        <p:nvSpPr>
          <p:cNvPr id="2" name="フッター プレースホルダー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itchFamily="50" charset="-128"/>
                <a:cs typeface="+mn-cs"/>
              </a:rPr>
              <a:t>Total 110</a:t>
            </a:r>
          </a:p>
        </p:txBody>
      </p:sp>
      <p:grpSp>
        <p:nvGrpSpPr>
          <p:cNvPr id="19" name="Group 10">
            <a:extLst>
              <a:ext uri="{FF2B5EF4-FFF2-40B4-BE49-F238E27FC236}">
                <a16:creationId xmlns:a16="http://schemas.microsoft.com/office/drawing/2014/main" id="{7363F005-1948-4BE9-9BEA-77EAE9A35EBA}"/>
              </a:ext>
            </a:extLst>
          </p:cNvPr>
          <p:cNvGrpSpPr/>
          <p:nvPr/>
        </p:nvGrpSpPr>
        <p:grpSpPr bwMode="auto">
          <a:xfrm>
            <a:off x="4211638" y="5399680"/>
            <a:ext cx="4676328" cy="1298575"/>
            <a:chOff x="2496" y="3504"/>
            <a:chExt cx="1776" cy="818"/>
          </a:xfrm>
        </p:grpSpPr>
        <p:sp>
          <p:nvSpPr>
            <p:cNvPr id="20" name="Rectangle 5">
              <a:extLst>
                <a:ext uri="{FF2B5EF4-FFF2-40B4-BE49-F238E27FC236}">
                  <a16:creationId xmlns:a16="http://schemas.microsoft.com/office/drawing/2014/main" id="{D8E6BA8D-55C8-4D6F-AE9A-BF6CA6C12B41}"/>
                </a:ext>
              </a:extLst>
            </p:cNvPr>
            <p:cNvSpPr>
              <a:spLocks noChangeArrowheads="1"/>
            </p:cNvSpPr>
            <p:nvPr/>
          </p:nvSpPr>
          <p:spPr bwMode="auto">
            <a:xfrm>
              <a:off x="3024" y="3504"/>
              <a:ext cx="1248" cy="818"/>
            </a:xfrm>
            <a:prstGeom prst="rect">
              <a:avLst/>
            </a:prstGeom>
            <a:solidFill>
              <a:srgbClr val="FF0000"/>
            </a:solidFill>
            <a:ln w="38100" cmpd="dbl">
              <a:solidFill>
                <a:srgbClr val="FF0000"/>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塩辛い対応</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たとえば言葉だけでくどくどと</a:t>
              </a:r>
              <a:endParaRPr kumimoji="1" lang="en-US" altLang="ja-JP" sz="2000" b="0"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メリをつく（＝社会的障壁）</a:t>
              </a:r>
            </a:p>
          </p:txBody>
        </p:sp>
        <p:sp>
          <p:nvSpPr>
            <p:cNvPr id="21" name="Line 11">
              <a:extLst>
                <a:ext uri="{FF2B5EF4-FFF2-40B4-BE49-F238E27FC236}">
                  <a16:creationId xmlns:a16="http://schemas.microsoft.com/office/drawing/2014/main" id="{E81C0BA0-CFF8-425E-A2EA-23B54510DE22}"/>
                </a:ext>
              </a:extLst>
            </p:cNvPr>
            <p:cNvSpPr>
              <a:spLocks noChangeShapeType="1"/>
            </p:cNvSpPr>
            <p:nvPr/>
          </p:nvSpPr>
          <p:spPr bwMode="auto">
            <a:xfrm>
              <a:off x="2496" y="3888"/>
              <a:ext cx="528" cy="0"/>
            </a:xfrm>
            <a:prstGeom prst="line">
              <a:avLst/>
            </a:prstGeom>
            <a:noFill/>
            <a:ln w="76200">
              <a:solidFill>
                <a:srgbClr val="FF0000"/>
              </a:solidFill>
              <a:round/>
              <a:head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grpSp>
      <p:sp>
        <p:nvSpPr>
          <p:cNvPr id="22" name="爆発 2 15">
            <a:extLst>
              <a:ext uri="{FF2B5EF4-FFF2-40B4-BE49-F238E27FC236}">
                <a16:creationId xmlns:a16="http://schemas.microsoft.com/office/drawing/2014/main" id="{BC6F72F7-6414-4050-9865-CD98E3E7A6E5}"/>
              </a:ext>
            </a:extLst>
          </p:cNvPr>
          <p:cNvSpPr>
            <a:spLocks noChangeArrowheads="1"/>
          </p:cNvSpPr>
          <p:nvPr/>
        </p:nvSpPr>
        <p:spPr bwMode="auto">
          <a:xfrm>
            <a:off x="323850" y="2494111"/>
            <a:ext cx="3887788" cy="3959225"/>
          </a:xfrm>
          <a:prstGeom prst="irregularSeal2">
            <a:avLst/>
          </a:prstGeom>
          <a:solidFill>
            <a:srgbClr val="F63E04"/>
          </a:solidFill>
          <a:ln w="9525" algn="ctr">
            <a:solidFill>
              <a:schemeClr val="tx1"/>
            </a:solidFill>
            <a:round/>
            <a:headEnd/>
            <a:tailEnd/>
          </a:ln>
        </p:spPr>
        <p:txBody>
          <a:bodyPr wrap="none"/>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コミュニケーションの</a:t>
            </a:r>
            <a:endParaRPr kumimoji="1" lang="en-US" altLang="ja-JP" sz="24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問題は</a:t>
            </a:r>
            <a:endParaRPr kumimoji="1" lang="en-US" altLang="ja-JP" sz="24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深刻</a:t>
            </a:r>
          </a:p>
        </p:txBody>
      </p:sp>
    </p:spTree>
    <p:extLst>
      <p:ext uri="{BB962C8B-B14F-4D97-AF65-F5344CB8AC3E}">
        <p14:creationId xmlns:p14="http://schemas.microsoft.com/office/powerpoint/2010/main" val="2065743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8838"/>
                                        </p:tgtEl>
                                        <p:attrNameLst>
                                          <p:attrName>style.visibility</p:attrName>
                                        </p:attrNameLst>
                                      </p:cBhvr>
                                      <p:to>
                                        <p:strVal val="visible"/>
                                      </p:to>
                                    </p:set>
                                    <p:anim calcmode="lin" valueType="num">
                                      <p:cBhvr additive="base">
                                        <p:cTn id="7" dur="500" fill="hold"/>
                                        <p:tgtEl>
                                          <p:spTgt spid="248838"/>
                                        </p:tgtEl>
                                        <p:attrNameLst>
                                          <p:attrName>ppt_x</p:attrName>
                                        </p:attrNameLst>
                                      </p:cBhvr>
                                      <p:tavLst>
                                        <p:tav tm="0">
                                          <p:val>
                                            <p:strVal val="#ppt_x"/>
                                          </p:val>
                                        </p:tav>
                                        <p:tav tm="100000">
                                          <p:val>
                                            <p:strVal val="#ppt_x"/>
                                          </p:val>
                                        </p:tav>
                                      </p:tavLst>
                                    </p:anim>
                                    <p:anim calcmode="lin" valueType="num">
                                      <p:cBhvr additive="base">
                                        <p:cTn id="8" dur="500" fill="hold"/>
                                        <p:tgtEl>
                                          <p:spTgt spid="248838"/>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48841"/>
                                        </p:tgtEl>
                                        <p:attrNameLst>
                                          <p:attrName>style.visibility</p:attrName>
                                        </p:attrNameLst>
                                      </p:cBhvr>
                                      <p:to>
                                        <p:strVal val="visible"/>
                                      </p:to>
                                    </p:set>
                                    <p:animEffect transition="in" filter="dissolve">
                                      <p:cBhvr>
                                        <p:cTn id="12" dur="500"/>
                                        <p:tgtEl>
                                          <p:spTgt spid="248841"/>
                                        </p:tgtEl>
                                      </p:cBhvr>
                                    </p:animEffect>
                                  </p:childTnLst>
                                </p:cTn>
                              </p:par>
                            </p:childTnLst>
                          </p:cTn>
                        </p:par>
                        <p:par>
                          <p:cTn id="13" fill="hold">
                            <p:stCondLst>
                              <p:cond delay="1000"/>
                            </p:stCondLst>
                            <p:childTnLst>
                              <p:par>
                                <p:cTn id="14" presetID="9" presetClass="entr" presetSubtype="0" fill="hold" grpId="0" nodeType="afterEffect">
                                  <p:stCondLst>
                                    <p:cond delay="1000"/>
                                  </p:stCondLst>
                                  <p:childTnLst>
                                    <p:set>
                                      <p:cBhvr>
                                        <p:cTn id="15" dur="1" fill="hold">
                                          <p:stCondLst>
                                            <p:cond delay="0"/>
                                          </p:stCondLst>
                                        </p:cTn>
                                        <p:tgtEl>
                                          <p:spTgt spid="248840"/>
                                        </p:tgtEl>
                                        <p:attrNameLst>
                                          <p:attrName>style.visibility</p:attrName>
                                        </p:attrNameLst>
                                      </p:cBhvr>
                                      <p:to>
                                        <p:strVal val="visible"/>
                                      </p:to>
                                    </p:set>
                                    <p:animEffect transition="in" filter="dissolve">
                                      <p:cBhvr>
                                        <p:cTn id="16" dur="500"/>
                                        <p:tgtEl>
                                          <p:spTgt spid="248840"/>
                                        </p:tgtEl>
                                      </p:cBhvr>
                                    </p:animEffect>
                                  </p:childTnLst>
                                </p:cTn>
                              </p:par>
                            </p:childTnLst>
                          </p:cTn>
                        </p:par>
                        <p:par>
                          <p:cTn id="17" fill="hold">
                            <p:stCondLst>
                              <p:cond delay="2500"/>
                            </p:stCondLst>
                            <p:childTnLst>
                              <p:par>
                                <p:cTn id="18" presetID="55"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par>
                          <p:cTn id="23" fill="hold">
                            <p:stCondLst>
                              <p:cond delay="3500"/>
                            </p:stCondLst>
                            <p:childTnLst>
                              <p:par>
                                <p:cTn id="24" presetID="55"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strVal val="#ppt_w*0.70"/>
                                          </p:val>
                                        </p:tav>
                                        <p:tav tm="100000">
                                          <p:val>
                                            <p:strVal val="#ppt_w"/>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animEffect transition="in" filter="fade">
                                      <p:cBhvr>
                                        <p:cTn id="28" dur="1000"/>
                                        <p:tgtEl>
                                          <p:spTgt spid="17"/>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strVal val="#ppt_w*0.70"/>
                                          </p:val>
                                        </p:tav>
                                        <p:tav tm="100000">
                                          <p:val>
                                            <p:strVal val="#ppt_w"/>
                                          </p:val>
                                        </p:tav>
                                      </p:tavLst>
                                    </p:anim>
                                    <p:anim calcmode="lin" valueType="num">
                                      <p:cBhvr>
                                        <p:cTn id="32" dur="1000" fill="hold"/>
                                        <p:tgtEl>
                                          <p:spTgt spid="22"/>
                                        </p:tgtEl>
                                        <p:attrNameLst>
                                          <p:attrName>ppt_h</p:attrName>
                                        </p:attrNameLst>
                                      </p:cBhvr>
                                      <p:tavLst>
                                        <p:tav tm="0">
                                          <p:val>
                                            <p:strVal val="#ppt_h"/>
                                          </p:val>
                                        </p:tav>
                                        <p:tav tm="100000">
                                          <p:val>
                                            <p:strVal val="#ppt_h"/>
                                          </p:val>
                                        </p:tav>
                                      </p:tavLst>
                                    </p:anim>
                                    <p:animEffect transition="in" filter="fade">
                                      <p:cBhvr>
                                        <p:cTn id="3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8" grpId="0" animBg="1" autoUpdateAnimBg="0"/>
      <p:bldP spid="248840" grpId="0" autoUpdateAnimBg="0"/>
      <p:bldP spid="248841" grpId="0" autoUpdateAnimBg="0"/>
      <p:bldP spid="16" grpId="0" animBg="1"/>
      <p:bldP spid="17"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5778" name="Group 2"/>
          <p:cNvGrpSpPr/>
          <p:nvPr/>
        </p:nvGrpSpPr>
        <p:grpSpPr bwMode="auto">
          <a:xfrm>
            <a:off x="0" y="0"/>
            <a:ext cx="5029200" cy="6858000"/>
            <a:chOff x="0" y="576"/>
            <a:chExt cx="3168" cy="3744"/>
          </a:xfrm>
        </p:grpSpPr>
        <p:pic>
          <p:nvPicPr>
            <p:cNvPr id="75790" name="Picture 3" descr="F:\参考資料\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
              <a:ext cx="3168" cy="158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5791" name="Picture 4" descr="F:\参考資料\s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60"/>
              <a:ext cx="3168" cy="216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5779" name="Rectangle 5"/>
          <p:cNvSpPr>
            <a:spLocks noGrp="1" noChangeArrowheads="1"/>
          </p:cNvSpPr>
          <p:nvPr>
            <p:ph type="title" idx="4294967295"/>
          </p:nvPr>
        </p:nvSpPr>
        <p:spPr>
          <a:xfrm>
            <a:off x="1151255" y="201930"/>
            <a:ext cx="7792720" cy="977265"/>
          </a:xfrm>
        </p:spPr>
        <p:txBody>
          <a:bodyPr/>
          <a:lstStyle/>
          <a:p>
            <a:pPr algn="ctr" eaLnBrk="1" hangingPunct="1"/>
            <a:r>
              <a:rPr lang="ja-JP" altLang="en-US" sz="3600">
                <a:solidFill>
                  <a:schemeClr val="tx1"/>
                </a:solidFill>
                <a:latin typeface="Meiryo UI" pitchFamily="50" charset="-128"/>
                <a:ea typeface="Meiryo UI" pitchFamily="50" charset="-128"/>
              </a:rPr>
              <a:t>適切な理解と支援の場合</a:t>
            </a:r>
            <a:br>
              <a:rPr lang="ja-JP" altLang="en-US" sz="3600">
                <a:solidFill>
                  <a:schemeClr val="tx1"/>
                </a:solidFill>
                <a:latin typeface="Meiryo UI" pitchFamily="50" charset="-128"/>
                <a:ea typeface="Meiryo UI" pitchFamily="50" charset="-128"/>
              </a:rPr>
            </a:br>
            <a:r>
              <a:rPr lang="en-US" altLang="ja-JP" sz="3600">
                <a:solidFill>
                  <a:schemeClr val="tx1"/>
                </a:solidFill>
                <a:latin typeface="Meiryo UI" pitchFamily="50" charset="-128"/>
                <a:ea typeface="Meiryo UI" pitchFamily="50" charset="-128"/>
              </a:rPr>
              <a:t>(</a:t>
            </a:r>
            <a:r>
              <a:rPr lang="ja-JP" altLang="en-US" sz="3600">
                <a:solidFill>
                  <a:schemeClr val="tx1"/>
                </a:solidFill>
                <a:latin typeface="Meiryo UI" pitchFamily="50" charset="-128"/>
                <a:ea typeface="Meiryo UI" pitchFamily="50" charset="-128"/>
              </a:rPr>
              <a:t>自閉スペクトラム</a:t>
            </a:r>
            <a:r>
              <a:rPr lang="en-US" altLang="ja-JP" sz="3600">
                <a:solidFill>
                  <a:schemeClr val="tx1"/>
                </a:solidFill>
                <a:latin typeface="Meiryo UI" pitchFamily="50" charset="-128"/>
                <a:ea typeface="Meiryo UI" pitchFamily="50" charset="-128"/>
              </a:rPr>
              <a:t>)</a:t>
            </a:r>
          </a:p>
        </p:txBody>
      </p:sp>
      <p:grpSp>
        <p:nvGrpSpPr>
          <p:cNvPr id="2" name="グループ化 1"/>
          <p:cNvGrpSpPr/>
          <p:nvPr/>
        </p:nvGrpSpPr>
        <p:grpSpPr>
          <a:xfrm>
            <a:off x="357188" y="2819400"/>
            <a:ext cx="3276600" cy="4038600"/>
            <a:chOff x="357188" y="2819400"/>
            <a:chExt cx="3276600" cy="4038600"/>
          </a:xfrm>
        </p:grpSpPr>
        <p:sp>
          <p:nvSpPr>
            <p:cNvPr id="249862" name="AutoShape 6"/>
            <p:cNvSpPr>
              <a:spLocks noChangeArrowheads="1"/>
            </p:cNvSpPr>
            <p:nvPr/>
          </p:nvSpPr>
          <p:spPr bwMode="auto">
            <a:xfrm>
              <a:off x="357188" y="2819400"/>
              <a:ext cx="3276600" cy="4038600"/>
            </a:xfrm>
            <a:prstGeom prst="hexagon">
              <a:avLst>
                <a:gd name="adj" fmla="val 23125"/>
                <a:gd name="vf" fmla="val 115470"/>
              </a:avLst>
            </a:prstGeom>
            <a:solidFill>
              <a:schemeClr val="bg1"/>
            </a:solidFill>
            <a:ln w="9525">
              <a:solidFill>
                <a:schemeClr val="tx1"/>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249863" name="Rectangle 6"/>
            <p:cNvSpPr>
              <a:spLocks noChangeArrowheads="1"/>
            </p:cNvSpPr>
            <p:nvPr/>
          </p:nvSpPr>
          <p:spPr bwMode="auto">
            <a:xfrm>
              <a:off x="685800" y="3124200"/>
              <a:ext cx="266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見せてもらえば</a:t>
              </a:r>
              <a:endParaRPr kumimoji="1" lang="en-US" altLang="ja-JP"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理解できる</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見通しが立つ</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何をすればよいのか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わかる</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要求や感情を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うまく伝えられる</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などなど</a:t>
              </a:r>
            </a:p>
          </p:txBody>
        </p:sp>
      </p:grpSp>
      <p:grpSp>
        <p:nvGrpSpPr>
          <p:cNvPr id="3" name="Group 8"/>
          <p:cNvGrpSpPr/>
          <p:nvPr/>
        </p:nvGrpSpPr>
        <p:grpSpPr bwMode="auto">
          <a:xfrm>
            <a:off x="4419600" y="5486400"/>
            <a:ext cx="4038600" cy="1219200"/>
            <a:chOff x="2784" y="3456"/>
            <a:chExt cx="2544" cy="768"/>
          </a:xfrm>
        </p:grpSpPr>
        <p:sp>
          <p:nvSpPr>
            <p:cNvPr id="75788" name="Rectangle 6"/>
            <p:cNvSpPr>
              <a:spLocks noChangeArrowheads="1"/>
            </p:cNvSpPr>
            <p:nvPr/>
          </p:nvSpPr>
          <p:spPr bwMode="auto">
            <a:xfrm>
              <a:off x="3312" y="3456"/>
              <a:ext cx="2016" cy="768"/>
            </a:xfrm>
            <a:prstGeom prst="rect">
              <a:avLst/>
            </a:prstGeom>
            <a:solidFill>
              <a:srgbClr val="CCFFCC"/>
            </a:solidFill>
            <a:ln w="38100" cmpd="dbl">
              <a:solidFill>
                <a:srgbClr val="339966"/>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塩辛くない対応</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たとえば</a:t>
              </a:r>
              <a:r>
                <a:rPr kumimoji="1" lang="ja-JP" altLang="en-US" sz="18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n-cs"/>
                </a:rPr>
                <a:t>ハリを活かした</a:t>
              </a:r>
              <a:r>
                <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合理的配慮として</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理解</a:t>
              </a:r>
              <a:r>
                <a:rPr kumimoji="1" lang="en-US" altLang="ja-JP" sz="20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表出コミュニケーションを</a:t>
              </a:r>
              <a:endParaRPr kumimoji="1" lang="en-US" altLang="ja-JP" sz="20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視覚的に支援</a:t>
              </a:r>
            </a:p>
          </p:txBody>
        </p:sp>
        <p:sp>
          <p:nvSpPr>
            <p:cNvPr id="75789" name="Line 10"/>
            <p:cNvSpPr>
              <a:spLocks noChangeShapeType="1"/>
            </p:cNvSpPr>
            <p:nvPr/>
          </p:nvSpPr>
          <p:spPr bwMode="auto">
            <a:xfrm flipH="1">
              <a:off x="2784" y="3888"/>
              <a:ext cx="528" cy="0"/>
            </a:xfrm>
            <a:prstGeom prst="line">
              <a:avLst/>
            </a:prstGeom>
            <a:noFill/>
            <a:ln w="76200">
              <a:solidFill>
                <a:srgbClr val="339933"/>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grpSp>
      <p:sp>
        <p:nvSpPr>
          <p:cNvPr id="75783" name="Rectangle 7"/>
          <p:cNvSpPr>
            <a:spLocks noChangeArrowheads="1"/>
          </p:cNvSpPr>
          <p:nvPr/>
        </p:nvSpPr>
        <p:spPr bwMode="auto">
          <a:xfrm>
            <a:off x="5334000" y="1524000"/>
            <a:ext cx="350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メリハリ</a:t>
            </a: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特性</a:t>
            </a: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や状況因を理解し，適切な支援方法を見つけることが，塩分濃度を下げる。</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塩分濃度が下がれば，氷山は沈む。</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問題行動は軽減あるいは消失する。</a:t>
            </a:r>
          </a:p>
        </p:txBody>
      </p:sp>
      <p:sp>
        <p:nvSpPr>
          <p:cNvPr id="75784" name="AutoShape 12"/>
          <p:cNvSpPr>
            <a:spLocks noChangeArrowheads="1"/>
          </p:cNvSpPr>
          <p:nvPr/>
        </p:nvSpPr>
        <p:spPr bwMode="auto">
          <a:xfrm>
            <a:off x="285750" y="500063"/>
            <a:ext cx="914400" cy="838200"/>
          </a:xfrm>
          <a:prstGeom prst="sun">
            <a:avLst>
              <a:gd name="adj" fmla="val 25000"/>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75785" name="スライド番号プレースホルダ 1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948355-FAF3-45EE-AEA7-0E88DC322A9B}" type="slidenum">
              <a:rPr kumimoji="0" lang="en-US" altLang="ja-JP" sz="1400" b="0" i="0" u="none" strike="noStrike" kern="1200" cap="none" spc="0" normalizeH="0" baseline="0" noProof="0" smtClean="0">
                <a:ln>
                  <a:noFill/>
                </a:ln>
                <a:solidFill>
                  <a:srgbClr val="000000"/>
                </a:solidFill>
                <a:effectLst/>
                <a:uLnTx/>
                <a:uFillTx/>
                <a:latin typeface="Meiryo UI" pitchFamily="50" charset="-128"/>
                <a:ea typeface="Meiryo UI"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p:txBody>
      </p:sp>
      <p:sp>
        <p:nvSpPr>
          <p:cNvPr id="14" name="上下矢印 13"/>
          <p:cNvSpPr/>
          <p:nvPr/>
        </p:nvSpPr>
        <p:spPr bwMode="auto">
          <a:xfrm>
            <a:off x="3563938" y="2924175"/>
            <a:ext cx="792162" cy="3933825"/>
          </a:xfrm>
          <a:prstGeom prst="upDownArrow">
            <a:avLst>
              <a:gd name="adj1" fmla="val 50000"/>
              <a:gd name="adj2" fmla="val 36063"/>
            </a:avLst>
          </a:prstGeom>
          <a:solidFill>
            <a:srgbClr val="FFFF00"/>
          </a:solidFill>
          <a:ln w="9525" cap="flat" cmpd="sng" algn="ctr">
            <a:solidFill>
              <a:schemeClr val="tx1"/>
            </a:solidFill>
            <a:prstDash val="solid"/>
            <a:miter lim="800000"/>
            <a:headEnd type="none" w="med" len="med"/>
            <a:tailEnd type="none" w="med" len="med"/>
          </a:ln>
          <a:effectLst/>
        </p:spPr>
        <p:txBody>
          <a:bodyPr vert="eaVert" wrap="none">
            <a:normAutofit fontScale="25000" lnSpcReduction="20000"/>
          </a:bodyPr>
          <a:lstStyle/>
          <a:p>
            <a:pPr marL="0" marR="0" lvl="0" indent="186055" algn="ctr" defTabSz="914400" rtl="0" eaLnBrk="1" fontAlgn="base" latinLnBrk="0" hangingPunct="1">
              <a:lnSpc>
                <a:spcPct val="100000"/>
              </a:lnSpc>
              <a:spcBef>
                <a:spcPct val="0"/>
              </a:spcBef>
              <a:spcAft>
                <a:spcPct val="0"/>
              </a:spcAft>
              <a:buClrTx/>
              <a:buSzTx/>
              <a:buFontTx/>
              <a:buNone/>
              <a:tabLst/>
              <a:defRPr/>
            </a:pPr>
            <a:r>
              <a:rPr kumimoji="1" lang="ja-JP" altLang="en-US" sz="86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n-cs"/>
              </a:rPr>
              <a:t>自閉スペクトラム</a:t>
            </a:r>
          </a:p>
        </p:txBody>
      </p:sp>
      <p:sp>
        <p:nvSpPr>
          <p:cNvPr id="75787" name="フッター プレースホルダ 1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rPr>
              <a:t>Total 110</a:t>
            </a:r>
            <a:endParaRPr kumimoji="0"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p:txBody>
      </p:sp>
    </p:spTree>
    <p:extLst>
      <p:ext uri="{BB962C8B-B14F-4D97-AF65-F5344CB8AC3E}">
        <p14:creationId xmlns:p14="http://schemas.microsoft.com/office/powerpoint/2010/main" val="2066804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71755" y="476250"/>
            <a:ext cx="8987155" cy="1143000"/>
          </a:xfrm>
        </p:spPr>
        <p:txBody>
          <a:bodyPr/>
          <a:lstStyle/>
          <a:p>
            <a:pPr algn="ctr"/>
            <a:r>
              <a:rPr lang="ja-JP" altLang="en-US">
                <a:solidFill>
                  <a:schemeClr val="tx1"/>
                </a:solidFill>
                <a:latin typeface="Meiryo UI" panose="020B0604030504040204" pitchFamily="50" charset="-128"/>
                <a:ea typeface="Meiryo UI" panose="020B0604030504040204" pitchFamily="50" charset="-128"/>
              </a:rPr>
              <a:t>私のＡＢＣＤＥ分析を</a:t>
            </a:r>
            <a:br>
              <a:rPr lang="en-US" altLang="ja-JP">
                <a:solidFill>
                  <a:schemeClr val="tx1"/>
                </a:solidFill>
                <a:latin typeface="Meiryo UI" panose="020B0604030504040204" pitchFamily="50" charset="-128"/>
                <a:ea typeface="Meiryo UI" panose="020B0604030504040204" pitchFamily="50" charset="-128"/>
              </a:rPr>
            </a:br>
            <a:r>
              <a:rPr lang="ja-JP" altLang="en-US">
                <a:solidFill>
                  <a:schemeClr val="tx1"/>
                </a:solidFill>
                <a:latin typeface="Meiryo UI" panose="020B0604030504040204" pitchFamily="50" charset="-128"/>
                <a:ea typeface="Meiryo UI" panose="020B0604030504040204" pitchFamily="50" charset="-128"/>
              </a:rPr>
              <a:t>組み込んだダイナミック氷山モデル</a:t>
            </a:r>
          </a:p>
        </p:txBody>
      </p:sp>
      <p:sp>
        <p:nvSpPr>
          <p:cNvPr id="7171" name="コンテンツ プレースホルダー 2"/>
          <p:cNvSpPr>
            <a:spLocks noGrp="1"/>
          </p:cNvSpPr>
          <p:nvPr>
            <p:ph idx="1"/>
          </p:nvPr>
        </p:nvSpPr>
        <p:spPr>
          <a:xfrm>
            <a:off x="827088" y="2193925"/>
            <a:ext cx="7772400" cy="4114800"/>
          </a:xfrm>
        </p:spPr>
        <p:txBody>
          <a:bodyPr/>
          <a:lstStyle/>
          <a:p>
            <a:pPr>
              <a:defRPr/>
            </a:pPr>
            <a:r>
              <a:rPr lang="ja-JP" altLang="en-US" dirty="0">
                <a:latin typeface="Meiryo UI" panose="020B0604030504040204" pitchFamily="50" charset="-128"/>
                <a:ea typeface="Meiryo UI" panose="020B0604030504040204" pitchFamily="50" charset="-128"/>
              </a:rPr>
              <a:t>Ａ：先行条件（</a:t>
            </a:r>
            <a:r>
              <a:rPr lang="en-US" altLang="ja-JP" dirty="0">
                <a:latin typeface="Meiryo UI" panose="020B0604030504040204" pitchFamily="50" charset="-128"/>
                <a:ea typeface="Meiryo UI" panose="020B0604030504040204" pitchFamily="50" charset="-128"/>
              </a:rPr>
              <a:t>Antecedent</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defRPr/>
            </a:pPr>
            <a:r>
              <a:rPr lang="ja-JP" altLang="en-US" dirty="0">
                <a:latin typeface="Meiryo UI" panose="020B0604030504040204" pitchFamily="50" charset="-128"/>
                <a:ea typeface="Meiryo UI" panose="020B0604030504040204" pitchFamily="50" charset="-128"/>
              </a:rPr>
              <a:t>Ｂ：行動（</a:t>
            </a:r>
            <a:r>
              <a:rPr lang="en-US" altLang="ja-JP" dirty="0">
                <a:latin typeface="Meiryo UI" panose="020B0604030504040204" pitchFamily="50" charset="-128"/>
                <a:ea typeface="Meiryo UI" panose="020B0604030504040204" pitchFamily="50" charset="-128"/>
              </a:rPr>
              <a:t>Behavior</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defRPr/>
            </a:pPr>
            <a:r>
              <a:rPr lang="ja-JP" altLang="en-US" dirty="0">
                <a:latin typeface="Meiryo UI" panose="020B0604030504040204" pitchFamily="50" charset="-128"/>
                <a:ea typeface="Meiryo UI" panose="020B0604030504040204" pitchFamily="50" charset="-128"/>
              </a:rPr>
              <a:t>Ｃ：結果事象（</a:t>
            </a:r>
            <a:r>
              <a:rPr lang="en-US" altLang="ja-JP" dirty="0">
                <a:latin typeface="Meiryo UI" panose="020B0604030504040204" pitchFamily="50" charset="-128"/>
                <a:ea typeface="Meiryo UI" panose="020B0604030504040204" pitchFamily="50" charset="-128"/>
              </a:rPr>
              <a:t>Consequence</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defRPr/>
            </a:pPr>
            <a:r>
              <a:rPr lang="ja-JP" altLang="en-US" dirty="0">
                <a:latin typeface="Meiryo UI" panose="020B0604030504040204" pitchFamily="50" charset="-128"/>
                <a:ea typeface="Meiryo UI" panose="020B0604030504040204" pitchFamily="50" charset="-128"/>
              </a:rPr>
              <a:t>Ｄ：障害特性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メリ（</a:t>
            </a:r>
            <a:r>
              <a:rPr lang="en-US" altLang="ja-JP" dirty="0">
                <a:latin typeface="Meiryo UI" panose="020B0604030504040204" pitchFamily="50" charset="-128"/>
                <a:ea typeface="Meiryo UI" panose="020B0604030504040204" pitchFamily="50" charset="-128"/>
              </a:rPr>
              <a:t>Deficit</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defRPr/>
            </a:pPr>
            <a:r>
              <a:rPr lang="ja-JP" altLang="en-US" dirty="0">
                <a:latin typeface="Meiryo UI" panose="020B0604030504040204" pitchFamily="50" charset="-128"/>
                <a:ea typeface="Meiryo UI" panose="020B0604030504040204" pitchFamily="50" charset="-128"/>
              </a:rPr>
              <a:t>Ｅ：障害特性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ハリ（</a:t>
            </a:r>
            <a:r>
              <a:rPr lang="en-US" altLang="ja-JP" dirty="0">
                <a:latin typeface="Meiryo UI" panose="020B0604030504040204" pitchFamily="50" charset="-128"/>
                <a:ea typeface="Meiryo UI" panose="020B0604030504040204" pitchFamily="50" charset="-128"/>
              </a:rPr>
              <a:t>Extra or Excess</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0" indent="0">
              <a:buFont typeface="Wingdings" pitchFamily="2" charset="2"/>
              <a:buNone/>
              <a:defRPr/>
            </a:pPr>
            <a:endParaRPr lang="ja-JP" altLang="en-US" dirty="0">
              <a:latin typeface="Meiryo UI" panose="020B0604030504040204" pitchFamily="50" charset="-128"/>
              <a:ea typeface="Meiryo UI" panose="020B0604030504040204" pitchFamily="50" charset="-128"/>
            </a:endParaRPr>
          </a:p>
        </p:txBody>
      </p:sp>
      <p:sp>
        <p:nvSpPr>
          <p:cNvPr id="29700" name="スライド番号プレースホルダー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eaLnBrk="1" hangingPunct="1">
              <a:spcBef>
                <a:spcPct val="0"/>
              </a:spcBef>
              <a:buClrTx/>
              <a:buSzTx/>
              <a:buFontTx/>
              <a:buNone/>
            </a:pPr>
            <a:fld id="{BB6CD478-8DD4-4F8F-86C7-DFAD7C02F839}" type="slidenum">
              <a:rPr kumimoji="0" lang="en-US" altLang="ja-JP" sz="1400" smtClean="0">
                <a:solidFill>
                  <a:srgbClr val="000000"/>
                </a:solidFill>
                <a:latin typeface="Meiryo UI" panose="020B0604030504040204" pitchFamily="50" charset="-128"/>
                <a:ea typeface="Meiryo UI" panose="020B0604030504040204" pitchFamily="50" charset="-128"/>
              </a:rPr>
              <a:t>13</a:t>
            </a:fld>
            <a:endParaRPr kumimoji="0" lang="en-US" altLang="ja-JP" sz="1400">
              <a:solidFill>
                <a:srgbClr val="000000"/>
              </a:solidFill>
              <a:latin typeface="Meiryo UI" panose="020B0604030504040204" pitchFamily="50" charset="-128"/>
              <a:ea typeface="Meiryo UI" panose="020B0604030504040204" pitchFamily="50" charset="-128"/>
            </a:endParaRP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Freeform 2"/>
          <p:cNvSpPr>
            <a:spLocks/>
          </p:cNvSpPr>
          <p:nvPr/>
        </p:nvSpPr>
        <p:spPr bwMode="auto">
          <a:xfrm>
            <a:off x="1844675" y="765175"/>
            <a:ext cx="6759575" cy="5400675"/>
          </a:xfrm>
          <a:custGeom>
            <a:avLst/>
            <a:gdLst>
              <a:gd name="T0" fmla="*/ 2147483647 w 5880"/>
              <a:gd name="T1" fmla="*/ 0 h 3772"/>
              <a:gd name="T2" fmla="*/ 2147483647 w 5880"/>
              <a:gd name="T3" fmla="*/ 2147483647 h 3772"/>
              <a:gd name="T4" fmla="*/ 2147483647 w 5880"/>
              <a:gd name="T5" fmla="*/ 2147483647 h 3772"/>
              <a:gd name="T6" fmla="*/ 2147483647 w 5880"/>
              <a:gd name="T7" fmla="*/ 2147483647 h 3772"/>
              <a:gd name="T8" fmla="*/ 2147483647 w 5880"/>
              <a:gd name="T9" fmla="*/ 2147483647 h 3772"/>
              <a:gd name="T10" fmla="*/ 0 w 5880"/>
              <a:gd name="T11" fmla="*/ 2147483647 h 3772"/>
              <a:gd name="T12" fmla="*/ 2147483647 w 5880"/>
              <a:gd name="T13" fmla="*/ 2147483647 h 3772"/>
              <a:gd name="T14" fmla="*/ 2147483647 w 5880"/>
              <a:gd name="T15" fmla="*/ 2147483647 h 3772"/>
              <a:gd name="T16" fmla="*/ 2147483647 w 5880"/>
              <a:gd name="T17" fmla="*/ 2147483647 h 3772"/>
              <a:gd name="T18" fmla="*/ 2147483647 w 5880"/>
              <a:gd name="T19" fmla="*/ 2147483647 h 3772"/>
              <a:gd name="T20" fmla="*/ 2147483647 w 5880"/>
              <a:gd name="T21" fmla="*/ 2147483647 h 3772"/>
              <a:gd name="T22" fmla="*/ 2147483647 w 5880"/>
              <a:gd name="T23" fmla="*/ 2147483647 h 3772"/>
              <a:gd name="T24" fmla="*/ 2147483647 w 5880"/>
              <a:gd name="T25" fmla="*/ 2147483647 h 3772"/>
              <a:gd name="T26" fmla="*/ 2147483647 w 5880"/>
              <a:gd name="T27" fmla="*/ 2147483647 h 3772"/>
              <a:gd name="T28" fmla="*/ 2147483647 w 5880"/>
              <a:gd name="T29" fmla="*/ 2147483647 h 3772"/>
              <a:gd name="T30" fmla="*/ 2147483647 w 5880"/>
              <a:gd name="T31" fmla="*/ 2147483647 h 3772"/>
              <a:gd name="T32" fmla="*/ 2147483647 w 5880"/>
              <a:gd name="T33" fmla="*/ 2147483647 h 3772"/>
              <a:gd name="T34" fmla="*/ 2147483647 w 5880"/>
              <a:gd name="T35" fmla="*/ 2147483647 h 3772"/>
              <a:gd name="T36" fmla="*/ 2147483647 w 5880"/>
              <a:gd name="T37" fmla="*/ 0 h 37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80" h="3772">
                <a:moveTo>
                  <a:pt x="3000" y="0"/>
                </a:moveTo>
                <a:lnTo>
                  <a:pt x="2160" y="492"/>
                </a:lnTo>
                <a:lnTo>
                  <a:pt x="1440" y="1312"/>
                </a:lnTo>
                <a:lnTo>
                  <a:pt x="1080" y="1312"/>
                </a:lnTo>
                <a:lnTo>
                  <a:pt x="240" y="2788"/>
                </a:lnTo>
                <a:lnTo>
                  <a:pt x="0" y="3116"/>
                </a:lnTo>
                <a:lnTo>
                  <a:pt x="240" y="3444"/>
                </a:lnTo>
                <a:lnTo>
                  <a:pt x="1320" y="3280"/>
                </a:lnTo>
                <a:lnTo>
                  <a:pt x="2160" y="3608"/>
                </a:lnTo>
                <a:lnTo>
                  <a:pt x="3000" y="3280"/>
                </a:lnTo>
                <a:lnTo>
                  <a:pt x="3720" y="3608"/>
                </a:lnTo>
                <a:lnTo>
                  <a:pt x="4680" y="3280"/>
                </a:lnTo>
                <a:lnTo>
                  <a:pt x="5280" y="3772"/>
                </a:lnTo>
                <a:lnTo>
                  <a:pt x="5880" y="3116"/>
                </a:lnTo>
                <a:lnTo>
                  <a:pt x="5040" y="1312"/>
                </a:lnTo>
                <a:lnTo>
                  <a:pt x="4440" y="656"/>
                </a:lnTo>
                <a:lnTo>
                  <a:pt x="4200" y="164"/>
                </a:lnTo>
                <a:lnTo>
                  <a:pt x="3600" y="328"/>
                </a:lnTo>
                <a:lnTo>
                  <a:pt x="3000" y="0"/>
                </a:lnTo>
                <a:close/>
              </a:path>
            </a:pathLst>
          </a:custGeom>
          <a:solidFill>
            <a:srgbClr val="FFFFFF"/>
          </a:solidFill>
          <a:ln w="28575" cmpd="sng">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6611" name="Freeform 3"/>
          <p:cNvSpPr>
            <a:spLocks/>
          </p:cNvSpPr>
          <p:nvPr/>
        </p:nvSpPr>
        <p:spPr bwMode="auto">
          <a:xfrm>
            <a:off x="914400" y="2395538"/>
            <a:ext cx="7620000" cy="407987"/>
          </a:xfrm>
          <a:custGeom>
            <a:avLst/>
            <a:gdLst>
              <a:gd name="T0" fmla="*/ 0 w 6360"/>
              <a:gd name="T1" fmla="*/ 2147483647 h 328"/>
              <a:gd name="T2" fmla="*/ 2147483647 w 6360"/>
              <a:gd name="T3" fmla="*/ 0 h 328"/>
              <a:gd name="T4" fmla="*/ 2147483647 w 6360"/>
              <a:gd name="T5" fmla="*/ 2147483647 h 328"/>
              <a:gd name="T6" fmla="*/ 2147483647 w 6360"/>
              <a:gd name="T7" fmla="*/ 2147483647 h 328"/>
              <a:gd name="T8" fmla="*/ 2147483647 w 6360"/>
              <a:gd name="T9" fmla="*/ 2147483647 h 328"/>
              <a:gd name="T10" fmla="*/ 2147483647 w 6360"/>
              <a:gd name="T11" fmla="*/ 2147483647 h 328"/>
              <a:gd name="T12" fmla="*/ 2147483647 w 6360"/>
              <a:gd name="T13" fmla="*/ 2147483647 h 328"/>
              <a:gd name="T14" fmla="*/ 2147483647 w 6360"/>
              <a:gd name="T15" fmla="*/ 2147483647 h 3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60" h="328">
                <a:moveTo>
                  <a:pt x="0" y="164"/>
                </a:moveTo>
                <a:cubicBezTo>
                  <a:pt x="220" y="82"/>
                  <a:pt x="440" y="0"/>
                  <a:pt x="720" y="0"/>
                </a:cubicBezTo>
                <a:cubicBezTo>
                  <a:pt x="1000" y="0"/>
                  <a:pt x="1340" y="109"/>
                  <a:pt x="1680" y="164"/>
                </a:cubicBezTo>
                <a:cubicBezTo>
                  <a:pt x="2020" y="218"/>
                  <a:pt x="2340" y="328"/>
                  <a:pt x="2760" y="328"/>
                </a:cubicBezTo>
                <a:cubicBezTo>
                  <a:pt x="3180" y="328"/>
                  <a:pt x="3820" y="191"/>
                  <a:pt x="4200" y="164"/>
                </a:cubicBezTo>
                <a:cubicBezTo>
                  <a:pt x="4580" y="136"/>
                  <a:pt x="4780" y="136"/>
                  <a:pt x="5040" y="164"/>
                </a:cubicBezTo>
                <a:cubicBezTo>
                  <a:pt x="5300" y="191"/>
                  <a:pt x="5540" y="328"/>
                  <a:pt x="5760" y="328"/>
                </a:cubicBezTo>
                <a:cubicBezTo>
                  <a:pt x="5980" y="328"/>
                  <a:pt x="6170" y="246"/>
                  <a:pt x="6360" y="164"/>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6612" name="Text Box 4"/>
          <p:cNvSpPr txBox="1">
            <a:spLocks noChangeArrowheads="1"/>
          </p:cNvSpPr>
          <p:nvPr/>
        </p:nvSpPr>
        <p:spPr bwMode="auto">
          <a:xfrm>
            <a:off x="3108325" y="706438"/>
            <a:ext cx="275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2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6613" name="Text Box 5"/>
          <p:cNvSpPr txBox="1">
            <a:spLocks noChangeArrowheads="1"/>
          </p:cNvSpPr>
          <p:nvPr/>
        </p:nvSpPr>
        <p:spPr bwMode="auto">
          <a:xfrm>
            <a:off x="5224463" y="819150"/>
            <a:ext cx="571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Ｂ</a:t>
            </a:r>
          </a:p>
        </p:txBody>
      </p:sp>
      <p:sp>
        <p:nvSpPr>
          <p:cNvPr id="13318" name="Text Box 6"/>
          <p:cNvSpPr txBox="1">
            <a:spLocks noChangeArrowheads="1"/>
          </p:cNvSpPr>
          <p:nvPr/>
        </p:nvSpPr>
        <p:spPr bwMode="auto">
          <a:xfrm>
            <a:off x="3492500" y="3284538"/>
            <a:ext cx="4138613" cy="1631216"/>
          </a:xfrm>
          <a:prstGeom prst="rect">
            <a:avLst/>
          </a:prstGeom>
          <a:noFill/>
          <a:ln w="2540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Ｄ</a:t>
            </a:r>
            <a:endParaRPr kumimoji="1" lang="en-US" altLang="ja-JP"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言葉だけでは理解できない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見通しがたたない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何をすればよいのかわからない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要求や気持ちをうまく伝えられない</a:t>
            </a:r>
          </a:p>
        </p:txBody>
      </p:sp>
      <p:sp>
        <p:nvSpPr>
          <p:cNvPr id="8" name="Text Box 6"/>
          <p:cNvSpPr txBox="1">
            <a:spLocks noChangeArrowheads="1"/>
          </p:cNvSpPr>
          <p:nvPr/>
        </p:nvSpPr>
        <p:spPr bwMode="auto">
          <a:xfrm>
            <a:off x="63500" y="3281363"/>
            <a:ext cx="1844675" cy="1630362"/>
          </a:xfrm>
          <a:prstGeom prst="rect">
            <a:avLst/>
          </a:prstGeom>
          <a:noFill/>
          <a:ln w="254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Ａ⇦Ｄ</a:t>
            </a:r>
            <a:endParaRPr kumimoji="1" lang="en-US" altLang="ja-JP"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言葉だけで</a:t>
            </a:r>
            <a:endParaRPr kumimoji="1" lang="en-US" altLang="ja-JP"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　指示される</a:t>
            </a:r>
            <a:endParaRPr kumimoji="1" lang="en-US" altLang="ja-JP"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疲れてきた</a:t>
            </a:r>
            <a:endParaRPr kumimoji="1" lang="en-US" altLang="ja-JP"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休憩したい</a:t>
            </a:r>
          </a:p>
        </p:txBody>
      </p:sp>
      <p:sp>
        <p:nvSpPr>
          <p:cNvPr id="9" name="Line 11"/>
          <p:cNvSpPr>
            <a:spLocks noChangeShapeType="1"/>
          </p:cNvSpPr>
          <p:nvPr/>
        </p:nvSpPr>
        <p:spPr bwMode="auto">
          <a:xfrm flipH="1">
            <a:off x="2051050" y="1930400"/>
            <a:ext cx="2597150" cy="2219325"/>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Line 11"/>
          <p:cNvSpPr>
            <a:spLocks noChangeShapeType="1"/>
          </p:cNvSpPr>
          <p:nvPr/>
        </p:nvSpPr>
        <p:spPr bwMode="auto">
          <a:xfrm>
            <a:off x="2051050" y="4508500"/>
            <a:ext cx="1441450" cy="0"/>
          </a:xfrm>
          <a:prstGeom prst="line">
            <a:avLst/>
          </a:prstGeom>
          <a:noFill/>
          <a:ln w="76200">
            <a:solidFill>
              <a:srgbClr val="FF0000"/>
            </a:solidFill>
            <a:prstDash val="sysDash"/>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Rectangle 7"/>
          <p:cNvSpPr>
            <a:spLocks noChangeArrowheads="1"/>
          </p:cNvSpPr>
          <p:nvPr/>
        </p:nvSpPr>
        <p:spPr bwMode="auto">
          <a:xfrm>
            <a:off x="7596188" y="1273175"/>
            <a:ext cx="1350962" cy="1122363"/>
          </a:xfrm>
          <a:prstGeom prst="rect">
            <a:avLst/>
          </a:prstGeom>
          <a:noFill/>
          <a:ln w="254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Ｃ</a:t>
            </a:r>
            <a:endParaRPr kumimoji="1" lang="en-US" altLang="ja-JP"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結果的</a:t>
            </a:r>
            <a:endParaRPr kumimoji="1" lang="en-US" altLang="ja-JP"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に休憩</a:t>
            </a:r>
          </a:p>
        </p:txBody>
      </p:sp>
      <p:sp>
        <p:nvSpPr>
          <p:cNvPr id="12" name="テキスト ボックス 6"/>
          <p:cNvSpPr txBox="1">
            <a:spLocks noChangeArrowheads="1"/>
          </p:cNvSpPr>
          <p:nvPr/>
        </p:nvSpPr>
        <p:spPr bwMode="auto">
          <a:xfrm>
            <a:off x="5867401" y="188913"/>
            <a:ext cx="3240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弱化子消失による強化</a:t>
            </a:r>
          </a:p>
        </p:txBody>
      </p:sp>
      <p:sp>
        <p:nvSpPr>
          <p:cNvPr id="13" name="Line 11"/>
          <p:cNvSpPr>
            <a:spLocks noChangeShapeType="1"/>
          </p:cNvSpPr>
          <p:nvPr/>
        </p:nvSpPr>
        <p:spPr bwMode="auto">
          <a:xfrm flipH="1">
            <a:off x="6665913" y="1773238"/>
            <a:ext cx="869950" cy="0"/>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6621" name="Text Box 5"/>
          <p:cNvSpPr txBox="1">
            <a:spLocks noChangeArrowheads="1"/>
          </p:cNvSpPr>
          <p:nvPr/>
        </p:nvSpPr>
        <p:spPr bwMode="auto">
          <a:xfrm>
            <a:off x="4648200" y="1268413"/>
            <a:ext cx="1939925" cy="1323975"/>
          </a:xfrm>
          <a:prstGeom prst="rect">
            <a:avLst/>
          </a:prstGeom>
          <a:noFill/>
          <a:ln w="254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◆自傷</a:t>
            </a:r>
            <a:endParaRPr kumimoji="1" lang="en-US" altLang="ja-JP"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他害</a:t>
            </a:r>
            <a:endParaRPr kumimoji="1" lang="en-US" altLang="ja-JP"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◆パニックなど </a:t>
            </a:r>
          </a:p>
        </p:txBody>
      </p:sp>
      <p:sp>
        <p:nvSpPr>
          <p:cNvPr id="16" name="上カーブ矢印 15"/>
          <p:cNvSpPr/>
          <p:nvPr/>
        </p:nvSpPr>
        <p:spPr>
          <a:xfrm rot="10800000">
            <a:off x="5867400" y="620713"/>
            <a:ext cx="2449513" cy="598487"/>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タイトル 1"/>
          <p:cNvSpPr>
            <a:spLocks noGrp="1"/>
          </p:cNvSpPr>
          <p:nvPr>
            <p:ph type="title"/>
          </p:nvPr>
        </p:nvSpPr>
        <p:spPr>
          <a:xfrm>
            <a:off x="34925" y="53975"/>
            <a:ext cx="3744987" cy="1143000"/>
          </a:xfrm>
        </p:spPr>
        <p:txBody>
          <a:bodyPr/>
          <a:lstStyle/>
          <a:p>
            <a:pPr algn="l">
              <a:defRPr/>
            </a:pPr>
            <a:r>
              <a:rPr lang="en-US" altLang="ja-JP" sz="3600" dirty="0">
                <a:solidFill>
                  <a:schemeClr val="tx1"/>
                </a:solidFill>
                <a:latin typeface="Meiryo UI" panose="020B0604030504040204" pitchFamily="50" charset="-128"/>
                <a:ea typeface="Meiryo UI" panose="020B0604030504040204" pitchFamily="50" charset="-128"/>
              </a:rPr>
              <a:t>ABCDE</a:t>
            </a:r>
            <a:r>
              <a:rPr lang="ja-JP" altLang="en-US" sz="3600" dirty="0">
                <a:solidFill>
                  <a:schemeClr val="tx1"/>
                </a:solidFill>
                <a:latin typeface="Meiryo UI" panose="020B0604030504040204" pitchFamily="50" charset="-128"/>
                <a:ea typeface="Meiryo UI" panose="020B0604030504040204" pitchFamily="50" charset="-128"/>
              </a:rPr>
              <a:t>氷山モデル</a:t>
            </a:r>
            <a:endParaRPr lang="ja-JP" altLang="en-US" sz="3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0965A1-00D8-4E93-B8B2-2A4D42C5C3A5}" type="slidenum">
              <a:rPr kumimoji="1" lang="en-US" altLang="ja-JP" sz="1400"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フッター プレースホルダー 2">
            <a:extLst>
              <a:ext uri="{FF2B5EF4-FFF2-40B4-BE49-F238E27FC236}">
                <a16:creationId xmlns:a16="http://schemas.microsoft.com/office/drawing/2014/main" id="{BBB9C0FB-BD2B-4D71-83F2-587E4B232CD1}"/>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a:ea typeface="ＭＳ Ｐゴシック" panose="020B0600070205080204" pitchFamily="34" charset="-128"/>
                <a:cs typeface="+mn-cs"/>
              </a:rPr>
              <a:t>Total 110</a:t>
            </a:r>
          </a:p>
        </p:txBody>
      </p:sp>
    </p:spTree>
    <p:extLst>
      <p:ext uri="{BB962C8B-B14F-4D97-AF65-F5344CB8AC3E}">
        <p14:creationId xmlns:p14="http://schemas.microsoft.com/office/powerpoint/2010/main" val="3326365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66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66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p:bldP spid="13318" grpId="0" animBg="1"/>
      <p:bldP spid="8" grpId="0" animBg="1"/>
      <p:bldP spid="9" grpId="0" animBg="1"/>
      <p:bldP spid="10" grpId="0" animBg="1"/>
      <p:bldP spid="11" grpId="0" animBg="1"/>
      <p:bldP spid="12" grpId="0"/>
      <p:bldP spid="13" grpId="0" animBg="1"/>
      <p:bldP spid="196621"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タイトル 1"/>
          <p:cNvSpPr>
            <a:spLocks noGrp="1"/>
          </p:cNvSpPr>
          <p:nvPr>
            <p:ph type="title"/>
          </p:nvPr>
        </p:nvSpPr>
        <p:spPr>
          <a:xfrm>
            <a:off x="684213" y="476250"/>
            <a:ext cx="7793037" cy="792163"/>
          </a:xfrm>
        </p:spPr>
        <p:txBody>
          <a:bodyPr/>
          <a:lstStyle/>
          <a:p>
            <a:pPr algn="ctr"/>
            <a:r>
              <a:rPr lang="ja-JP" altLang="en-US">
                <a:solidFill>
                  <a:schemeClr val="tx1"/>
                </a:solidFill>
                <a:latin typeface="Meiryo UI" panose="020B0604030504040204" pitchFamily="50" charset="-128"/>
                <a:ea typeface="Meiryo UI" panose="020B0604030504040204" pitchFamily="50" charset="-128"/>
              </a:rPr>
              <a:t>ＡＢＣＤＥ分析に基づく支援</a:t>
            </a:r>
          </a:p>
        </p:txBody>
      </p:sp>
      <p:sp>
        <p:nvSpPr>
          <p:cNvPr id="7171" name="コンテンツ プレースホルダー 2"/>
          <p:cNvSpPr>
            <a:spLocks noGrp="1"/>
          </p:cNvSpPr>
          <p:nvPr>
            <p:ph idx="1"/>
          </p:nvPr>
        </p:nvSpPr>
        <p:spPr>
          <a:xfrm>
            <a:off x="457200" y="1628775"/>
            <a:ext cx="8435280" cy="4895850"/>
          </a:xfrm>
        </p:spPr>
        <p:txBody>
          <a:bodyPr/>
          <a:lstStyle/>
          <a:p>
            <a:pPr>
              <a:defRPr/>
            </a:pPr>
            <a:r>
              <a:rPr lang="ja-JP" altLang="en-US" dirty="0">
                <a:latin typeface="Meiryo UI" panose="020B0604030504040204" pitchFamily="50" charset="-128"/>
                <a:ea typeface="Meiryo UI" panose="020B0604030504040204" pitchFamily="50" charset="-128"/>
              </a:rPr>
              <a:t>Ａ：先行条件</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入力情報の整理</a:t>
            </a:r>
            <a:r>
              <a:rPr lang="en-US" altLang="ja-JP" dirty="0">
                <a:latin typeface="Meiryo UI" panose="020B0604030504040204" pitchFamily="50" charset="-128"/>
                <a:ea typeface="Meiryo UI" panose="020B0604030504040204" pitchFamily="50" charset="-128"/>
              </a:rPr>
              <a:t>,e.g.</a:t>
            </a:r>
            <a:r>
              <a:rPr lang="ja-JP" altLang="en-US" dirty="0">
                <a:latin typeface="Meiryo UI" panose="020B0604030504040204" pitchFamily="50" charset="-128"/>
                <a:ea typeface="Meiryo UI" panose="020B0604030504040204" pitchFamily="50" charset="-128"/>
              </a:rPr>
              <a:t>構造化</a:t>
            </a:r>
            <a:r>
              <a:rPr lang="en-US" altLang="ja-JP" dirty="0">
                <a:latin typeface="Meiryo UI" panose="020B0604030504040204" pitchFamily="50" charset="-128"/>
                <a:ea typeface="Meiryo UI" panose="020B0604030504040204" pitchFamily="50" charset="-128"/>
              </a:rPr>
              <a:t>)</a:t>
            </a:r>
          </a:p>
          <a:p>
            <a:pPr>
              <a:defRPr/>
            </a:pPr>
            <a:r>
              <a:rPr lang="ja-JP" altLang="en-US" dirty="0">
                <a:latin typeface="Meiryo UI" panose="020B0604030504040204" pitchFamily="50" charset="-128"/>
                <a:ea typeface="Meiryo UI" panose="020B0604030504040204" pitchFamily="50" charset="-128"/>
              </a:rPr>
              <a:t>Ｂ：機能的に等価な代替行動</a:t>
            </a:r>
            <a:r>
              <a:rPr lang="en-US" altLang="ja-JP" dirty="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FEAB: Functionally Equivalent Alternative Behavior</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を教える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出力</a:t>
            </a:r>
            <a:r>
              <a:rPr lang="en-US" altLang="ja-JP" dirty="0">
                <a:latin typeface="Meiryo UI" panose="020B0604030504040204" pitchFamily="50" charset="-128"/>
                <a:ea typeface="Meiryo UI" panose="020B0604030504040204" pitchFamily="50" charset="-128"/>
              </a:rPr>
              <a:t>)</a:t>
            </a:r>
          </a:p>
          <a:p>
            <a:pPr>
              <a:defRPr/>
            </a:pPr>
            <a:r>
              <a:rPr lang="ja-JP" altLang="en-US" dirty="0">
                <a:latin typeface="Meiryo UI" panose="020B0604030504040204" pitchFamily="50" charset="-128"/>
                <a:ea typeface="Meiryo UI" panose="020B0604030504040204" pitchFamily="50" charset="-128"/>
              </a:rPr>
              <a:t>Ｃ：結果事象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強化子出現による強化、弱化子消失による強化</a:t>
            </a:r>
            <a:r>
              <a:rPr lang="en-US" altLang="ja-JP" dirty="0">
                <a:latin typeface="Meiryo UI" panose="020B0604030504040204" pitchFamily="50" charset="-128"/>
                <a:ea typeface="Meiryo UI" panose="020B0604030504040204" pitchFamily="50" charset="-128"/>
              </a:rPr>
              <a:t>)</a:t>
            </a:r>
          </a:p>
          <a:p>
            <a:pPr>
              <a:defRPr/>
            </a:pPr>
            <a:r>
              <a:rPr lang="ja-JP" altLang="en-US" dirty="0">
                <a:latin typeface="Meiryo UI" panose="020B0604030504040204" pitchFamily="50" charset="-128"/>
                <a:ea typeface="Meiryo UI" panose="020B0604030504040204" pitchFamily="50" charset="-128"/>
              </a:rPr>
              <a:t>Ｄ：不適切な行動の理由をメリから考える</a:t>
            </a:r>
            <a:endParaRPr lang="en-US" altLang="ja-JP" dirty="0">
              <a:latin typeface="Meiryo UI" panose="020B0604030504040204" pitchFamily="50" charset="-128"/>
              <a:ea typeface="Meiryo UI" panose="020B0604030504040204" pitchFamily="50" charset="-128"/>
            </a:endParaRPr>
          </a:p>
          <a:p>
            <a:pPr>
              <a:defRPr/>
            </a:pPr>
            <a:r>
              <a:rPr lang="ja-JP" altLang="en-US" dirty="0">
                <a:latin typeface="Meiryo UI" panose="020B0604030504040204" pitchFamily="50" charset="-128"/>
                <a:ea typeface="Meiryo UI" panose="020B0604030504040204" pitchFamily="50" charset="-128"/>
              </a:rPr>
              <a:t>Ｅ：ＡとＢにハリを活かす</a:t>
            </a:r>
            <a:endParaRPr lang="en-US" altLang="ja-JP" dirty="0">
              <a:latin typeface="Meiryo UI" panose="020B0604030504040204" pitchFamily="50" charset="-128"/>
              <a:ea typeface="Meiryo UI" panose="020B0604030504040204" pitchFamily="50" charset="-128"/>
            </a:endParaRPr>
          </a:p>
          <a:p>
            <a:pPr>
              <a:defRPr/>
            </a:pPr>
            <a:endParaRPr lang="en-US" altLang="ja-JP" dirty="0">
              <a:latin typeface="Meiryo UI" panose="020B0604030504040204" pitchFamily="50" charset="-128"/>
              <a:ea typeface="Meiryo UI" panose="020B0604030504040204" pitchFamily="50" charset="-128"/>
            </a:endParaRPr>
          </a:p>
          <a:p>
            <a:pPr marL="0" indent="0">
              <a:buFont typeface="Wingdings" pitchFamily="2" charset="2"/>
              <a:buNone/>
              <a:defRPr/>
            </a:pPr>
            <a:endParaRPr lang="ja-JP" altLang="en-US" dirty="0">
              <a:latin typeface="Meiryo UI" panose="020B0604030504040204" pitchFamily="50" charset="-128"/>
              <a:ea typeface="Meiryo UI" panose="020B0604030504040204" pitchFamily="50" charset="-128"/>
            </a:endParaRPr>
          </a:p>
        </p:txBody>
      </p:sp>
      <p:sp>
        <p:nvSpPr>
          <p:cNvPr id="197637" name="スライド番号プレースホルダー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algn="l"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algn="l"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algn="l"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algn="l"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algn="r" eaLnBrk="1" hangingPunct="1">
              <a:spcBef>
                <a:spcPct val="0"/>
              </a:spcBef>
              <a:buClrTx/>
              <a:buSzTx/>
              <a:buFontTx/>
              <a:buNone/>
            </a:pPr>
            <a:fld id="{0E539135-B8A0-4F67-836F-46060A7A84FB}" type="slidenum">
              <a:rPr kumimoji="0" lang="en-US" altLang="ja-JP" sz="1400" smtClean="0">
                <a:solidFill>
                  <a:srgbClr val="000000"/>
                </a:solidFill>
                <a:latin typeface="Meiryo UI" panose="020B0604030504040204" pitchFamily="50" charset="-128"/>
                <a:ea typeface="Meiryo UI" panose="020B0604030504040204" pitchFamily="50" charset="-128"/>
              </a:rPr>
              <a:t>15</a:t>
            </a:fld>
            <a:endParaRPr kumimoji="0" lang="en-US" altLang="ja-JP" sz="1400">
              <a:solidFill>
                <a:srgbClr val="000000"/>
              </a:solidFill>
              <a:latin typeface="Meiryo UI" panose="020B0604030504040204" pitchFamily="50" charset="-128"/>
              <a:ea typeface="Meiryo UI" panose="020B0604030504040204" pitchFamily="50" charset="-128"/>
            </a:endParaRP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Freeform 2"/>
          <p:cNvSpPr>
            <a:spLocks/>
          </p:cNvSpPr>
          <p:nvPr/>
        </p:nvSpPr>
        <p:spPr bwMode="auto">
          <a:xfrm>
            <a:off x="1844675" y="188913"/>
            <a:ext cx="6759575" cy="5400675"/>
          </a:xfrm>
          <a:custGeom>
            <a:avLst/>
            <a:gdLst>
              <a:gd name="T0" fmla="*/ 2147483647 w 5880"/>
              <a:gd name="T1" fmla="*/ 0 h 3772"/>
              <a:gd name="T2" fmla="*/ 2147483647 w 5880"/>
              <a:gd name="T3" fmla="*/ 2147483647 h 3772"/>
              <a:gd name="T4" fmla="*/ 2147483647 w 5880"/>
              <a:gd name="T5" fmla="*/ 2147483647 h 3772"/>
              <a:gd name="T6" fmla="*/ 2147483647 w 5880"/>
              <a:gd name="T7" fmla="*/ 2147483647 h 3772"/>
              <a:gd name="T8" fmla="*/ 2147483647 w 5880"/>
              <a:gd name="T9" fmla="*/ 2147483647 h 3772"/>
              <a:gd name="T10" fmla="*/ 0 w 5880"/>
              <a:gd name="T11" fmla="*/ 2147483647 h 3772"/>
              <a:gd name="T12" fmla="*/ 2147483647 w 5880"/>
              <a:gd name="T13" fmla="*/ 2147483647 h 3772"/>
              <a:gd name="T14" fmla="*/ 2147483647 w 5880"/>
              <a:gd name="T15" fmla="*/ 2147483647 h 3772"/>
              <a:gd name="T16" fmla="*/ 2147483647 w 5880"/>
              <a:gd name="T17" fmla="*/ 2147483647 h 3772"/>
              <a:gd name="T18" fmla="*/ 2147483647 w 5880"/>
              <a:gd name="T19" fmla="*/ 2147483647 h 3772"/>
              <a:gd name="T20" fmla="*/ 2147483647 w 5880"/>
              <a:gd name="T21" fmla="*/ 2147483647 h 3772"/>
              <a:gd name="T22" fmla="*/ 2147483647 w 5880"/>
              <a:gd name="T23" fmla="*/ 2147483647 h 3772"/>
              <a:gd name="T24" fmla="*/ 2147483647 w 5880"/>
              <a:gd name="T25" fmla="*/ 2147483647 h 3772"/>
              <a:gd name="T26" fmla="*/ 2147483647 w 5880"/>
              <a:gd name="T27" fmla="*/ 2147483647 h 3772"/>
              <a:gd name="T28" fmla="*/ 2147483647 w 5880"/>
              <a:gd name="T29" fmla="*/ 2147483647 h 3772"/>
              <a:gd name="T30" fmla="*/ 2147483647 w 5880"/>
              <a:gd name="T31" fmla="*/ 2147483647 h 3772"/>
              <a:gd name="T32" fmla="*/ 2147483647 w 5880"/>
              <a:gd name="T33" fmla="*/ 2147483647 h 3772"/>
              <a:gd name="T34" fmla="*/ 2147483647 w 5880"/>
              <a:gd name="T35" fmla="*/ 2147483647 h 3772"/>
              <a:gd name="T36" fmla="*/ 2147483647 w 5880"/>
              <a:gd name="T37" fmla="*/ 0 h 37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80" h="3772">
                <a:moveTo>
                  <a:pt x="3000" y="0"/>
                </a:moveTo>
                <a:lnTo>
                  <a:pt x="2160" y="492"/>
                </a:lnTo>
                <a:lnTo>
                  <a:pt x="1440" y="1312"/>
                </a:lnTo>
                <a:lnTo>
                  <a:pt x="1080" y="1312"/>
                </a:lnTo>
                <a:lnTo>
                  <a:pt x="240" y="2788"/>
                </a:lnTo>
                <a:lnTo>
                  <a:pt x="0" y="3116"/>
                </a:lnTo>
                <a:lnTo>
                  <a:pt x="240" y="3444"/>
                </a:lnTo>
                <a:lnTo>
                  <a:pt x="1320" y="3280"/>
                </a:lnTo>
                <a:lnTo>
                  <a:pt x="2160" y="3608"/>
                </a:lnTo>
                <a:lnTo>
                  <a:pt x="3000" y="3280"/>
                </a:lnTo>
                <a:lnTo>
                  <a:pt x="3720" y="3608"/>
                </a:lnTo>
                <a:lnTo>
                  <a:pt x="4680" y="3280"/>
                </a:lnTo>
                <a:lnTo>
                  <a:pt x="5280" y="3772"/>
                </a:lnTo>
                <a:lnTo>
                  <a:pt x="5880" y="3116"/>
                </a:lnTo>
                <a:lnTo>
                  <a:pt x="5040" y="1312"/>
                </a:lnTo>
                <a:lnTo>
                  <a:pt x="4440" y="656"/>
                </a:lnTo>
                <a:lnTo>
                  <a:pt x="4200" y="164"/>
                </a:lnTo>
                <a:lnTo>
                  <a:pt x="3600" y="328"/>
                </a:lnTo>
                <a:lnTo>
                  <a:pt x="3000" y="0"/>
                </a:lnTo>
                <a:close/>
              </a:path>
            </a:pathLst>
          </a:custGeom>
          <a:solidFill>
            <a:srgbClr val="FFFFFF"/>
          </a:solidFill>
          <a:ln w="28575" cmpd="sng">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8659" name="Freeform 3"/>
          <p:cNvSpPr>
            <a:spLocks/>
          </p:cNvSpPr>
          <p:nvPr/>
        </p:nvSpPr>
        <p:spPr bwMode="auto">
          <a:xfrm>
            <a:off x="914400" y="1196975"/>
            <a:ext cx="7620000" cy="407988"/>
          </a:xfrm>
          <a:custGeom>
            <a:avLst/>
            <a:gdLst>
              <a:gd name="T0" fmla="*/ 0 w 6360"/>
              <a:gd name="T1" fmla="*/ 2147483647 h 328"/>
              <a:gd name="T2" fmla="*/ 2147483647 w 6360"/>
              <a:gd name="T3" fmla="*/ 0 h 328"/>
              <a:gd name="T4" fmla="*/ 2147483647 w 6360"/>
              <a:gd name="T5" fmla="*/ 2147483647 h 328"/>
              <a:gd name="T6" fmla="*/ 2147483647 w 6360"/>
              <a:gd name="T7" fmla="*/ 2147483647 h 328"/>
              <a:gd name="T8" fmla="*/ 2147483647 w 6360"/>
              <a:gd name="T9" fmla="*/ 2147483647 h 328"/>
              <a:gd name="T10" fmla="*/ 2147483647 w 6360"/>
              <a:gd name="T11" fmla="*/ 2147483647 h 328"/>
              <a:gd name="T12" fmla="*/ 2147483647 w 6360"/>
              <a:gd name="T13" fmla="*/ 2147483647 h 328"/>
              <a:gd name="T14" fmla="*/ 2147483647 w 6360"/>
              <a:gd name="T15" fmla="*/ 2147483647 h 3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60" h="328">
                <a:moveTo>
                  <a:pt x="0" y="164"/>
                </a:moveTo>
                <a:cubicBezTo>
                  <a:pt x="220" y="82"/>
                  <a:pt x="440" y="0"/>
                  <a:pt x="720" y="0"/>
                </a:cubicBezTo>
                <a:cubicBezTo>
                  <a:pt x="1000" y="0"/>
                  <a:pt x="1340" y="109"/>
                  <a:pt x="1680" y="164"/>
                </a:cubicBezTo>
                <a:cubicBezTo>
                  <a:pt x="2020" y="218"/>
                  <a:pt x="2340" y="328"/>
                  <a:pt x="2760" y="328"/>
                </a:cubicBezTo>
                <a:cubicBezTo>
                  <a:pt x="3180" y="328"/>
                  <a:pt x="3820" y="191"/>
                  <a:pt x="4200" y="164"/>
                </a:cubicBezTo>
                <a:cubicBezTo>
                  <a:pt x="4580" y="136"/>
                  <a:pt x="4780" y="136"/>
                  <a:pt x="5040" y="164"/>
                </a:cubicBezTo>
                <a:cubicBezTo>
                  <a:pt x="5300" y="191"/>
                  <a:pt x="5540" y="328"/>
                  <a:pt x="5760" y="328"/>
                </a:cubicBezTo>
                <a:cubicBezTo>
                  <a:pt x="5980" y="328"/>
                  <a:pt x="6170" y="246"/>
                  <a:pt x="6360" y="164"/>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8660" name="Text Box 4"/>
          <p:cNvSpPr txBox="1">
            <a:spLocks noChangeArrowheads="1"/>
          </p:cNvSpPr>
          <p:nvPr/>
        </p:nvSpPr>
        <p:spPr bwMode="auto">
          <a:xfrm>
            <a:off x="3108325" y="706438"/>
            <a:ext cx="275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2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318" name="Text Box 6"/>
          <p:cNvSpPr txBox="1">
            <a:spLocks noChangeArrowheads="1"/>
          </p:cNvSpPr>
          <p:nvPr/>
        </p:nvSpPr>
        <p:spPr bwMode="auto">
          <a:xfrm>
            <a:off x="3492500" y="3762375"/>
            <a:ext cx="4138613" cy="1322388"/>
          </a:xfrm>
          <a:prstGeom prst="rect">
            <a:avLst/>
          </a:prstGeom>
          <a:noFill/>
          <a:ln w="2540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Ｅ</a:t>
            </a:r>
            <a:endParaRPr kumimoji="1" lang="en-US" altLang="ja-JP"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視覚的情報なら理解しやすい</a:t>
            </a:r>
          </a:p>
          <a:p>
            <a:pPr marL="271463" marR="0" lvl="0" indent="-271463"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視覚的な手段なら要求や気持ちを伝えられる</a:t>
            </a:r>
          </a:p>
        </p:txBody>
      </p:sp>
      <p:sp>
        <p:nvSpPr>
          <p:cNvPr id="13319" name="Rectangle 7"/>
          <p:cNvSpPr>
            <a:spLocks noGrp="1" noChangeArrowheads="1"/>
          </p:cNvSpPr>
          <p:nvPr>
            <p:ph type="title"/>
          </p:nvPr>
        </p:nvSpPr>
        <p:spPr>
          <a:xfrm>
            <a:off x="34925" y="44450"/>
            <a:ext cx="3457575" cy="1143000"/>
          </a:xfrm>
        </p:spPr>
        <p:txBody>
          <a:bodyPr/>
          <a:lstStyle/>
          <a:p>
            <a:pPr algn="l" eaLnBrk="1" hangingPunct="1">
              <a:defRPr/>
            </a:pPr>
            <a:r>
              <a:rPr lang="en-US" altLang="ja-JP" sz="3200" dirty="0">
                <a:solidFill>
                  <a:schemeClr val="tx1"/>
                </a:solidFill>
                <a:latin typeface="Meiryo UI" panose="020B0604030504040204" pitchFamily="50" charset="-128"/>
                <a:ea typeface="Meiryo UI" panose="020B0604030504040204" pitchFamily="50" charset="-128"/>
              </a:rPr>
              <a:t>ABCDE</a:t>
            </a:r>
            <a:r>
              <a:rPr lang="ja-JP" altLang="en-US" sz="3200" dirty="0">
                <a:solidFill>
                  <a:schemeClr val="tx1"/>
                </a:solidFill>
                <a:latin typeface="Meiryo UI" panose="020B0604030504040204" pitchFamily="50" charset="-128"/>
                <a:ea typeface="Meiryo UI" panose="020B0604030504040204" pitchFamily="50" charset="-128"/>
              </a:rPr>
              <a:t>氷山モデル</a:t>
            </a:r>
            <a:endParaRPr lang="ja-JP" altLang="en-US" sz="4000" dirty="0">
              <a:solidFill>
                <a:schemeClr val="tx1"/>
              </a:solidFill>
              <a:latin typeface="Meiryo UI" panose="020B0604030504040204" pitchFamily="50" charset="-128"/>
              <a:ea typeface="Meiryo UI" panose="020B0604030504040204" pitchFamily="50" charset="-128"/>
            </a:endParaRPr>
          </a:p>
        </p:txBody>
      </p:sp>
      <p:sp>
        <p:nvSpPr>
          <p:cNvPr id="8" name="Text Box 6"/>
          <p:cNvSpPr txBox="1">
            <a:spLocks noChangeArrowheads="1"/>
          </p:cNvSpPr>
          <p:nvPr/>
        </p:nvSpPr>
        <p:spPr bwMode="auto">
          <a:xfrm>
            <a:off x="63500" y="3281363"/>
            <a:ext cx="1844675" cy="1938337"/>
          </a:xfrm>
          <a:prstGeom prst="rect">
            <a:avLst/>
          </a:prstGeom>
          <a:noFill/>
          <a:ln w="254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Ａ⇦Ｅ</a:t>
            </a:r>
            <a:endParaRPr kumimoji="1" lang="en-US" altLang="ja-JP"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endParaRPr>
          </a:p>
          <a:p>
            <a:pPr marL="271463" marR="0" lvl="0" indent="-271463"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視覚的なコミュニケーション支援</a:t>
            </a:r>
            <a:endParaRPr kumimoji="1" lang="en-US" altLang="ja-JP"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理解にも</a:t>
            </a:r>
            <a:endParaRPr kumimoji="1" lang="en-US" altLang="ja-JP"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表出にも</a:t>
            </a:r>
          </a:p>
        </p:txBody>
      </p:sp>
      <p:sp>
        <p:nvSpPr>
          <p:cNvPr id="9" name="Line 11"/>
          <p:cNvSpPr>
            <a:spLocks noChangeShapeType="1"/>
          </p:cNvSpPr>
          <p:nvPr/>
        </p:nvSpPr>
        <p:spPr bwMode="auto">
          <a:xfrm flipH="1">
            <a:off x="2051050" y="2565400"/>
            <a:ext cx="2808288" cy="1584325"/>
          </a:xfrm>
          <a:prstGeom prst="line">
            <a:avLst/>
          </a:prstGeom>
          <a:noFill/>
          <a:ln w="76200">
            <a:solidFill>
              <a:srgbClr val="3616F6"/>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Line 11"/>
          <p:cNvSpPr>
            <a:spLocks noChangeShapeType="1"/>
          </p:cNvSpPr>
          <p:nvPr/>
        </p:nvSpPr>
        <p:spPr bwMode="auto">
          <a:xfrm>
            <a:off x="1908175" y="4422775"/>
            <a:ext cx="1547813" cy="0"/>
          </a:xfrm>
          <a:prstGeom prst="line">
            <a:avLst/>
          </a:prstGeom>
          <a:noFill/>
          <a:ln w="76200">
            <a:solidFill>
              <a:srgbClr val="0000FF"/>
            </a:solidFill>
            <a:prstDash val="sysDash"/>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Rectangle 7"/>
          <p:cNvSpPr>
            <a:spLocks noChangeArrowheads="1"/>
          </p:cNvSpPr>
          <p:nvPr/>
        </p:nvSpPr>
        <p:spPr bwMode="auto">
          <a:xfrm>
            <a:off x="7740650" y="1844675"/>
            <a:ext cx="1206500" cy="720725"/>
          </a:xfrm>
          <a:prstGeom prst="rect">
            <a:avLst/>
          </a:prstGeom>
          <a:noFill/>
          <a:ln w="254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000" b="1" i="0" u="none" strike="noStrike" kern="1200" cap="none" spc="0" normalizeH="0" baseline="0" noProof="0" dirty="0">
                <a:ln>
                  <a:noFill/>
                </a:ln>
                <a:solidFill>
                  <a:srgbClr val="3616F6"/>
                </a:solidFill>
                <a:effectLst/>
                <a:uLnTx/>
                <a:uFillTx/>
                <a:latin typeface="Meiryo UI" panose="020B0604030504040204" pitchFamily="50" charset="-128"/>
                <a:ea typeface="Meiryo UI" panose="020B0604030504040204" pitchFamily="50" charset="-128"/>
                <a:cs typeface="+mn-cs"/>
              </a:rPr>
              <a:t>Ｃ</a:t>
            </a:r>
            <a:endParaRPr kumimoji="1" lang="en-US" altLang="ja-JP" sz="2000" b="1" i="0" u="none" strike="noStrike" kern="1200" cap="none" spc="0" normalizeH="0" baseline="0" noProof="0" dirty="0">
              <a:ln>
                <a:noFill/>
              </a:ln>
              <a:solidFill>
                <a:srgbClr val="3616F6"/>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000" b="1" i="0" u="none" strike="noStrike" kern="1200" cap="none" spc="0" normalizeH="0" baseline="0" noProof="0" dirty="0">
                <a:ln>
                  <a:noFill/>
                </a:ln>
                <a:solidFill>
                  <a:srgbClr val="3616F6"/>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3616F6"/>
                </a:solidFill>
                <a:effectLst/>
                <a:uLnTx/>
                <a:uFillTx/>
                <a:latin typeface="Meiryo UI" panose="020B0604030504040204" pitchFamily="50" charset="-128"/>
                <a:ea typeface="Meiryo UI" panose="020B0604030504040204" pitchFamily="50" charset="-128"/>
                <a:cs typeface="+mn-cs"/>
              </a:rPr>
              <a:t>休憩</a:t>
            </a:r>
          </a:p>
        </p:txBody>
      </p:sp>
      <p:sp>
        <p:nvSpPr>
          <p:cNvPr id="12" name="テキスト ボックス 6"/>
          <p:cNvSpPr txBox="1">
            <a:spLocks noChangeArrowheads="1"/>
          </p:cNvSpPr>
          <p:nvPr/>
        </p:nvSpPr>
        <p:spPr bwMode="auto">
          <a:xfrm>
            <a:off x="5829300" y="446088"/>
            <a:ext cx="3278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n-cs"/>
              </a:rPr>
              <a:t>強化子出現による強化</a:t>
            </a:r>
          </a:p>
        </p:txBody>
      </p:sp>
      <p:sp>
        <p:nvSpPr>
          <p:cNvPr id="13" name="Line 11"/>
          <p:cNvSpPr>
            <a:spLocks noChangeShapeType="1"/>
          </p:cNvSpPr>
          <p:nvPr/>
        </p:nvSpPr>
        <p:spPr bwMode="auto">
          <a:xfrm flipH="1">
            <a:off x="6799263" y="2276475"/>
            <a:ext cx="868362" cy="0"/>
          </a:xfrm>
          <a:prstGeom prst="line">
            <a:avLst/>
          </a:prstGeom>
          <a:noFill/>
          <a:ln w="762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上カーブ矢印 2"/>
          <p:cNvSpPr/>
          <p:nvPr/>
        </p:nvSpPr>
        <p:spPr>
          <a:xfrm rot="10527911">
            <a:off x="6011863" y="1004888"/>
            <a:ext cx="2305050" cy="89376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 name="Text Box 5"/>
          <p:cNvSpPr txBox="1">
            <a:spLocks noChangeArrowheads="1"/>
          </p:cNvSpPr>
          <p:nvPr/>
        </p:nvSpPr>
        <p:spPr bwMode="auto">
          <a:xfrm>
            <a:off x="4859338" y="2106613"/>
            <a:ext cx="1939925" cy="8604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3616F6"/>
                </a:solidFill>
                <a:effectLst/>
                <a:uLnTx/>
                <a:uFillTx/>
                <a:latin typeface="Meiryo UI" panose="020B0604030504040204" pitchFamily="50" charset="-128"/>
                <a:ea typeface="Meiryo UI" panose="020B0604030504040204" pitchFamily="50" charset="-128"/>
                <a:cs typeface="+mn-cs"/>
              </a:rPr>
              <a:t>Ｂ</a:t>
            </a:r>
            <a:endParaRPr kumimoji="1" lang="en-US" altLang="ja-JP" sz="2000" b="1" i="0" u="none" strike="noStrike" kern="1200" cap="none" spc="0" normalizeH="0" baseline="0" noProof="0" dirty="0">
              <a:ln>
                <a:noFill/>
              </a:ln>
              <a:solidFill>
                <a:srgbClr val="3616F6"/>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3616F6"/>
                </a:solidFill>
                <a:effectLst/>
                <a:uLnTx/>
                <a:uFillTx/>
                <a:latin typeface="Meiryo UI" panose="020B0604030504040204" pitchFamily="50" charset="-128"/>
                <a:ea typeface="Meiryo UI" panose="020B0604030504040204" pitchFamily="50" charset="-128"/>
                <a:cs typeface="+mn-cs"/>
              </a:rPr>
              <a:t>◆要求を伝える</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C96951-6522-4649-9120-4806CC940007}" type="slidenum">
              <a:rPr kumimoji="1" lang="en-US" altLang="ja-JP" sz="1400"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フッター プレースホルダー 1">
            <a:extLst>
              <a:ext uri="{FF2B5EF4-FFF2-40B4-BE49-F238E27FC236}">
                <a16:creationId xmlns:a16="http://schemas.microsoft.com/office/drawing/2014/main" id="{5E24629F-84DE-450D-9829-C77044004787}"/>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a:ea typeface="ＭＳ Ｐゴシック" panose="020B0600070205080204" pitchFamily="34" charset="-128"/>
                <a:cs typeface="+mn-cs"/>
              </a:rPr>
              <a:t>Total 110</a:t>
            </a:r>
          </a:p>
        </p:txBody>
      </p:sp>
    </p:spTree>
    <p:extLst>
      <p:ext uri="{BB962C8B-B14F-4D97-AF65-F5344CB8AC3E}">
        <p14:creationId xmlns:p14="http://schemas.microsoft.com/office/powerpoint/2010/main" val="104425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4.16667E-6 0.00509 L -0.00052 0.16782 " pathEditMode="relative" rAng="0" ptsTypes="AA">
                                      <p:cBhvr>
                                        <p:cTn id="26" dur="2000" fill="hold"/>
                                        <p:tgtEl>
                                          <p:spTgt spid="13314"/>
                                        </p:tgtEl>
                                        <p:attrNameLst>
                                          <p:attrName>ppt_x</p:attrName>
                                          <p:attrName>ppt_y</p:attrName>
                                        </p:attrNameLst>
                                      </p:cBhvr>
                                      <p:rCtr x="-35" y="8125"/>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8" grpId="0" animBg="1"/>
      <p:bldP spid="8" grpId="0" animBg="1"/>
      <p:bldP spid="9" grpId="0" animBg="1"/>
      <p:bldP spid="10" grpId="0" animBg="1"/>
      <p:bldP spid="11" grpId="0" animBg="1"/>
      <p:bldP spid="12" grpId="0"/>
      <p:bldP spid="13" grpId="0" animBg="1"/>
      <p:bldP spid="3"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658CD9AF-4F77-4D5A-B791-A90A33168F2E}"/>
              </a:ext>
            </a:extLst>
          </p:cNvPr>
          <p:cNvPicPr>
            <a:picLocks noChangeAspect="1"/>
          </p:cNvPicPr>
          <p:nvPr/>
        </p:nvPicPr>
        <p:blipFill>
          <a:blip r:embed="rId3"/>
          <a:stretch>
            <a:fillRect/>
          </a:stretch>
        </p:blipFill>
        <p:spPr>
          <a:xfrm>
            <a:off x="0" y="-22266"/>
            <a:ext cx="9144000" cy="6592186"/>
          </a:xfrm>
          <a:prstGeom prst="rect">
            <a:avLst/>
          </a:prstGeom>
        </p:spPr>
      </p:pic>
      <p:sp>
        <p:nvSpPr>
          <p:cNvPr id="35844"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09F996-8366-460F-BF02-0239CA9DC36C}" type="slidenum">
              <a:rPr kumimoji="0" lang="en-US" altLang="ja-JP" sz="1400" b="0" i="0" u="none" strike="noStrike" kern="1200" cap="none" spc="0" normalizeH="0" baseline="0" noProof="0" smtClean="0">
                <a:ln>
                  <a:noFill/>
                </a:ln>
                <a:solidFill>
                  <a:srgbClr val="000000"/>
                </a:solidFill>
                <a:effectLst/>
                <a:uLnTx/>
                <a:uFillTx/>
                <a:latin typeface="Verdana"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ja-JP" sz="1400" b="0" i="0" u="none" strike="noStrike" kern="1200" cap="none" spc="0" normalizeH="0" baseline="0" noProof="0">
              <a:ln>
                <a:noFill/>
              </a:ln>
              <a:solidFill>
                <a:srgbClr val="000000"/>
              </a:solidFill>
              <a:effectLst/>
              <a:uLnTx/>
              <a:uFillTx/>
              <a:latin typeface="Verdana" pitchFamily="34" charset="0"/>
              <a:ea typeface="ＭＳ Ｐゴシック" charset="-128"/>
              <a:cs typeface="+mn-cs"/>
            </a:endParaRPr>
          </a:p>
        </p:txBody>
      </p:sp>
      <p:sp>
        <p:nvSpPr>
          <p:cNvPr id="6" name="テキスト ボックス 2"/>
          <p:cNvSpPr txBox="1">
            <a:spLocks noChangeArrowheads="1"/>
          </p:cNvSpPr>
          <p:nvPr/>
        </p:nvSpPr>
        <p:spPr bwMode="auto">
          <a:xfrm>
            <a:off x="1341090" y="764704"/>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6000" b="0" i="0" u="none" strike="noStrike" kern="1200" cap="none" spc="0" normalizeH="0" baseline="0" noProof="0" dirty="0">
                <a:ln>
                  <a:noFill/>
                </a:ln>
                <a:solidFill>
                  <a:srgbClr val="FF0000"/>
                </a:solidFill>
                <a:effectLst/>
                <a:uLnTx/>
                <a:uFillTx/>
                <a:latin typeface="Verdana" pitchFamily="34" charset="0"/>
                <a:ea typeface="ＭＳ Ｐゴシック" charset="-128"/>
                <a:cs typeface="+mn-cs"/>
              </a:rPr>
              <a:t>Ａ</a:t>
            </a:r>
          </a:p>
        </p:txBody>
      </p:sp>
      <p:sp>
        <p:nvSpPr>
          <p:cNvPr id="7" name="テキスト ボックス 2"/>
          <p:cNvSpPr txBox="1">
            <a:spLocks noChangeArrowheads="1"/>
          </p:cNvSpPr>
          <p:nvPr/>
        </p:nvSpPr>
        <p:spPr bwMode="auto">
          <a:xfrm>
            <a:off x="4437434" y="764704"/>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FF0000"/>
                </a:solidFill>
                <a:effectLst/>
                <a:uLnTx/>
                <a:uFillTx/>
                <a:latin typeface="Verdana" pitchFamily="34" charset="0"/>
                <a:ea typeface="ＭＳ Ｐゴシック" charset="-128"/>
                <a:cs typeface="+mn-cs"/>
              </a:rPr>
              <a:t>B</a:t>
            </a:r>
            <a:endParaRPr kumimoji="1" lang="ja-JP" altLang="en-US" sz="6000" b="0" i="0" u="none" strike="noStrike" kern="1200" cap="none" spc="0" normalizeH="0" baseline="0" noProof="0" dirty="0">
              <a:ln>
                <a:noFill/>
              </a:ln>
              <a:solidFill>
                <a:srgbClr val="FF0000"/>
              </a:solidFill>
              <a:effectLst/>
              <a:uLnTx/>
              <a:uFillTx/>
              <a:latin typeface="Verdana" pitchFamily="34" charset="0"/>
              <a:ea typeface="ＭＳ Ｐゴシック" charset="-128"/>
              <a:cs typeface="+mn-cs"/>
            </a:endParaRPr>
          </a:p>
        </p:txBody>
      </p:sp>
      <p:sp>
        <p:nvSpPr>
          <p:cNvPr id="8" name="テキスト ボックス 2"/>
          <p:cNvSpPr txBox="1">
            <a:spLocks noChangeArrowheads="1"/>
          </p:cNvSpPr>
          <p:nvPr/>
        </p:nvSpPr>
        <p:spPr bwMode="auto">
          <a:xfrm>
            <a:off x="7317754" y="764704"/>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FF0000"/>
                </a:solidFill>
                <a:effectLst/>
                <a:uLnTx/>
                <a:uFillTx/>
                <a:latin typeface="Verdana" pitchFamily="34" charset="0"/>
                <a:ea typeface="ＭＳ Ｐゴシック" charset="-128"/>
                <a:cs typeface="+mn-cs"/>
              </a:rPr>
              <a:t>C</a:t>
            </a:r>
            <a:endParaRPr kumimoji="1" lang="ja-JP" altLang="en-US" sz="6000" b="0" i="0" u="none" strike="noStrike" kern="1200" cap="none" spc="0" normalizeH="0" baseline="0" noProof="0" dirty="0">
              <a:ln>
                <a:noFill/>
              </a:ln>
              <a:solidFill>
                <a:srgbClr val="FF0000"/>
              </a:solidFill>
              <a:effectLst/>
              <a:uLnTx/>
              <a:uFillTx/>
              <a:latin typeface="Verdana" pitchFamily="34" charset="0"/>
              <a:ea typeface="ＭＳ Ｐゴシック" charset="-128"/>
              <a:cs typeface="+mn-cs"/>
            </a:endParaRPr>
          </a:p>
        </p:txBody>
      </p:sp>
      <p:sp>
        <p:nvSpPr>
          <p:cNvPr id="9" name="テキスト ボックス 2"/>
          <p:cNvSpPr txBox="1">
            <a:spLocks noChangeArrowheads="1"/>
          </p:cNvSpPr>
          <p:nvPr/>
        </p:nvSpPr>
        <p:spPr bwMode="auto">
          <a:xfrm>
            <a:off x="1331640" y="2204864"/>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FF0000"/>
                </a:solidFill>
                <a:effectLst/>
                <a:uLnTx/>
                <a:uFillTx/>
                <a:latin typeface="Verdana" pitchFamily="34" charset="0"/>
                <a:ea typeface="ＭＳ Ｐゴシック" charset="-128"/>
                <a:cs typeface="+mn-cs"/>
              </a:rPr>
              <a:t>D</a:t>
            </a:r>
            <a:endParaRPr kumimoji="1" lang="ja-JP" altLang="en-US" sz="6000" b="0" i="0" u="none" strike="noStrike" kern="1200" cap="none" spc="0" normalizeH="0" baseline="0" noProof="0" dirty="0">
              <a:ln>
                <a:noFill/>
              </a:ln>
              <a:solidFill>
                <a:srgbClr val="FF0000"/>
              </a:solidFill>
              <a:effectLst/>
              <a:uLnTx/>
              <a:uFillTx/>
              <a:latin typeface="Verdana" pitchFamily="34" charset="0"/>
              <a:ea typeface="ＭＳ Ｐゴシック" charset="-128"/>
              <a:cs typeface="+mn-cs"/>
            </a:endParaRPr>
          </a:p>
        </p:txBody>
      </p:sp>
      <p:sp>
        <p:nvSpPr>
          <p:cNvPr id="10" name="テキスト ボックス 2"/>
          <p:cNvSpPr txBox="1">
            <a:spLocks noChangeArrowheads="1"/>
          </p:cNvSpPr>
          <p:nvPr/>
        </p:nvSpPr>
        <p:spPr bwMode="auto">
          <a:xfrm>
            <a:off x="1331640" y="3645024"/>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3616F6"/>
                </a:solidFill>
                <a:effectLst/>
                <a:uLnTx/>
                <a:uFillTx/>
                <a:latin typeface="Verdana" pitchFamily="34" charset="0"/>
                <a:ea typeface="ＭＳ Ｐゴシック" charset="-128"/>
                <a:cs typeface="+mn-cs"/>
              </a:rPr>
              <a:t>E</a:t>
            </a:r>
            <a:endParaRPr kumimoji="1" lang="ja-JP" altLang="en-US" sz="6000" b="0" i="0" u="none" strike="noStrike" kern="1200" cap="none" spc="0" normalizeH="0" baseline="0" noProof="0" dirty="0">
              <a:ln>
                <a:noFill/>
              </a:ln>
              <a:solidFill>
                <a:srgbClr val="3616F6"/>
              </a:solidFill>
              <a:effectLst/>
              <a:uLnTx/>
              <a:uFillTx/>
              <a:latin typeface="Verdana" pitchFamily="34" charset="0"/>
              <a:ea typeface="ＭＳ Ｐゴシック" charset="-128"/>
              <a:cs typeface="+mn-cs"/>
            </a:endParaRPr>
          </a:p>
        </p:txBody>
      </p:sp>
      <p:sp>
        <p:nvSpPr>
          <p:cNvPr id="11" name="テキスト ボックス 2"/>
          <p:cNvSpPr txBox="1">
            <a:spLocks noChangeArrowheads="1"/>
          </p:cNvSpPr>
          <p:nvPr/>
        </p:nvSpPr>
        <p:spPr bwMode="auto">
          <a:xfrm>
            <a:off x="1331640" y="5085184"/>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3616F6"/>
                </a:solidFill>
                <a:effectLst/>
                <a:uLnTx/>
                <a:uFillTx/>
                <a:latin typeface="Verdana" pitchFamily="34" charset="0"/>
                <a:ea typeface="ＭＳ Ｐゴシック" charset="-128"/>
                <a:cs typeface="+mn-cs"/>
              </a:rPr>
              <a:t>A</a:t>
            </a:r>
            <a:endParaRPr kumimoji="1" lang="ja-JP" altLang="en-US" sz="6000" b="0" i="0" u="none" strike="noStrike" kern="1200" cap="none" spc="0" normalizeH="0" baseline="0" noProof="0" dirty="0">
              <a:ln>
                <a:noFill/>
              </a:ln>
              <a:solidFill>
                <a:srgbClr val="3616F6"/>
              </a:solidFill>
              <a:effectLst/>
              <a:uLnTx/>
              <a:uFillTx/>
              <a:latin typeface="Verdana" pitchFamily="34" charset="0"/>
              <a:ea typeface="ＭＳ Ｐゴシック" charset="-128"/>
              <a:cs typeface="+mn-cs"/>
            </a:endParaRPr>
          </a:p>
        </p:txBody>
      </p:sp>
      <p:sp>
        <p:nvSpPr>
          <p:cNvPr id="12" name="テキスト ボックス 2"/>
          <p:cNvSpPr txBox="1">
            <a:spLocks noChangeArrowheads="1"/>
          </p:cNvSpPr>
          <p:nvPr/>
        </p:nvSpPr>
        <p:spPr bwMode="auto">
          <a:xfrm>
            <a:off x="3779912" y="4437112"/>
            <a:ext cx="22322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3616F6"/>
                </a:solidFill>
                <a:effectLst/>
                <a:uLnTx/>
                <a:uFillTx/>
                <a:latin typeface="Verdana" pitchFamily="34" charset="0"/>
                <a:ea typeface="ＭＳ Ｐゴシック" charset="-128"/>
                <a:cs typeface="+mn-cs"/>
              </a:rPr>
              <a:t>FEAB</a:t>
            </a:r>
            <a:endParaRPr kumimoji="1" lang="ja-JP" altLang="en-US" sz="6000" b="0" i="0" u="none" strike="noStrike" kern="1200" cap="none" spc="0" normalizeH="0" baseline="0" noProof="0" dirty="0">
              <a:ln>
                <a:noFill/>
              </a:ln>
              <a:solidFill>
                <a:srgbClr val="3616F6"/>
              </a:solidFill>
              <a:effectLst/>
              <a:uLnTx/>
              <a:uFillTx/>
              <a:latin typeface="Verdana" pitchFamily="34" charset="0"/>
              <a:ea typeface="ＭＳ Ｐゴシック" charset="-128"/>
              <a:cs typeface="+mn-cs"/>
            </a:endParaRPr>
          </a:p>
        </p:txBody>
      </p:sp>
      <p:sp>
        <p:nvSpPr>
          <p:cNvPr id="13" name="テキスト ボックス 2"/>
          <p:cNvSpPr txBox="1">
            <a:spLocks noChangeArrowheads="1"/>
          </p:cNvSpPr>
          <p:nvPr/>
        </p:nvSpPr>
        <p:spPr bwMode="auto">
          <a:xfrm>
            <a:off x="7308304" y="4221088"/>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3616F6"/>
                </a:solidFill>
                <a:effectLst/>
                <a:uLnTx/>
                <a:uFillTx/>
                <a:latin typeface="Verdana" pitchFamily="34" charset="0"/>
                <a:ea typeface="ＭＳ Ｐゴシック" charset="-128"/>
                <a:cs typeface="+mn-cs"/>
              </a:rPr>
              <a:t>C</a:t>
            </a:r>
            <a:endParaRPr kumimoji="1" lang="ja-JP" altLang="en-US" sz="6000" b="0" i="0" u="none" strike="noStrike" kern="1200" cap="none" spc="0" normalizeH="0" baseline="0" noProof="0" dirty="0">
              <a:ln>
                <a:noFill/>
              </a:ln>
              <a:solidFill>
                <a:srgbClr val="3616F6"/>
              </a:solidFill>
              <a:effectLst/>
              <a:uLnTx/>
              <a:uFillTx/>
              <a:latin typeface="Verdana" pitchFamily="34" charset="0"/>
              <a:ea typeface="ＭＳ Ｐゴシック" charset="-128"/>
              <a:cs typeface="+mn-cs"/>
            </a:endParaRPr>
          </a:p>
        </p:txBody>
      </p:sp>
      <p:sp>
        <p:nvSpPr>
          <p:cNvPr id="2" name="フッター プレースホルダー 1">
            <a:extLst>
              <a:ext uri="{FF2B5EF4-FFF2-40B4-BE49-F238E27FC236}">
                <a16:creationId xmlns:a16="http://schemas.microsoft.com/office/drawing/2014/main" id="{0FEF2C4B-38E5-4466-9148-6FAB5696FDE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itchFamily="50" charset="-128"/>
                <a:cs typeface="+mn-cs"/>
              </a:rPr>
              <a:t>Total 110</a:t>
            </a:r>
          </a:p>
        </p:txBody>
      </p:sp>
    </p:spTree>
    <p:extLst>
      <p:ext uri="{BB962C8B-B14F-4D97-AF65-F5344CB8AC3E}">
        <p14:creationId xmlns:p14="http://schemas.microsoft.com/office/powerpoint/2010/main" val="1130348032"/>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endParaRPr lang="ja-JP" altLang="en-US">
              <a:latin typeface="Arial" panose="020B0604020202020204" pitchFamily="34" charset="0"/>
              <a:ea typeface="ＭＳ Ｐゴシック" panose="020B0600070205080204" pitchFamily="34" charset="-128"/>
            </a:endParaRPr>
          </a:p>
        </p:txBody>
      </p:sp>
      <p:sp>
        <p:nvSpPr>
          <p:cNvPr id="19460" name="スライド番号プレースホルダー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D2159B-4A6A-4C4C-800B-D8183CE93B5A}" type="slidenum">
              <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pic>
        <p:nvPicPr>
          <p:cNvPr id="2" name="図 1">
            <a:extLst>
              <a:ext uri="{FF2B5EF4-FFF2-40B4-BE49-F238E27FC236}">
                <a16:creationId xmlns:a16="http://schemas.microsoft.com/office/drawing/2014/main" id="{13C50247-A528-47B8-BCE4-353BCEB068DE}"/>
              </a:ext>
            </a:extLst>
          </p:cNvPr>
          <p:cNvPicPr>
            <a:picLocks noChangeAspect="1"/>
          </p:cNvPicPr>
          <p:nvPr/>
        </p:nvPicPr>
        <p:blipFill>
          <a:blip r:embed="rId3"/>
          <a:stretch>
            <a:fillRect/>
          </a:stretch>
        </p:blipFill>
        <p:spPr>
          <a:xfrm>
            <a:off x="0" y="-22266"/>
            <a:ext cx="9144000" cy="6592186"/>
          </a:xfrm>
          <a:prstGeom prst="rect">
            <a:avLst/>
          </a:prstGeom>
        </p:spPr>
      </p:pic>
      <p:sp>
        <p:nvSpPr>
          <p:cNvPr id="5" name="コンテンツ プレースホルダー 4">
            <a:extLst>
              <a:ext uri="{FF2B5EF4-FFF2-40B4-BE49-F238E27FC236}">
                <a16:creationId xmlns:a16="http://schemas.microsoft.com/office/drawing/2014/main" id="{D78C2F4B-5A8B-457B-9B43-5F27841B2747}"/>
              </a:ext>
            </a:extLst>
          </p:cNvPr>
          <p:cNvSpPr>
            <a:spLocks noGrp="1"/>
          </p:cNvSpPr>
          <p:nvPr>
            <p:ph idx="1"/>
          </p:nvPr>
        </p:nvSpPr>
        <p:spPr/>
        <p:txBody>
          <a:bodyPr/>
          <a:lstStyle/>
          <a:p>
            <a:endParaRPr lang="ja-JP" altLang="en-US" dirty="0"/>
          </a:p>
        </p:txBody>
      </p:sp>
      <p:sp>
        <p:nvSpPr>
          <p:cNvPr id="3" name="フッター プレースホルダー 2">
            <a:extLst>
              <a:ext uri="{FF2B5EF4-FFF2-40B4-BE49-F238E27FC236}">
                <a16:creationId xmlns:a16="http://schemas.microsoft.com/office/drawing/2014/main" id="{2225C8E0-A31C-4A4C-BD73-E59CCB8A527C}"/>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itchFamily="50" charset="-128"/>
                <a:cs typeface="+mn-cs"/>
              </a:rPr>
              <a:t>Total 110</a:t>
            </a:r>
          </a:p>
        </p:txBody>
      </p:sp>
    </p:spTree>
    <p:extLst>
      <p:ext uri="{BB962C8B-B14F-4D97-AF65-F5344CB8AC3E}">
        <p14:creationId xmlns:p14="http://schemas.microsoft.com/office/powerpoint/2010/main" val="4278506142"/>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17889-550F-48E0-B41A-070F512CE390}"/>
              </a:ext>
            </a:extLst>
          </p:cNvPr>
          <p:cNvSpPr>
            <a:spLocks noGrp="1"/>
          </p:cNvSpPr>
          <p:nvPr>
            <p:ph type="title"/>
          </p:nvPr>
        </p:nvSpPr>
        <p:spPr>
          <a:xfrm>
            <a:off x="755576" y="188640"/>
            <a:ext cx="7793037" cy="720080"/>
          </a:xfrm>
        </p:spPr>
        <p:txBody>
          <a:bodyPr/>
          <a:lstStyle/>
          <a:p>
            <a:pPr algn="ctr"/>
            <a:r>
              <a:rPr kumimoji="1" lang="ja-JP" altLang="en-US" sz="3600" dirty="0">
                <a:solidFill>
                  <a:schemeClr val="tx1"/>
                </a:solidFill>
                <a:latin typeface="Meiryo UI" panose="020B0604030504040204" pitchFamily="50" charset="-128"/>
                <a:ea typeface="Meiryo UI" panose="020B0604030504040204" pitchFamily="50" charset="-128"/>
              </a:rPr>
              <a:t>氷山モデルのいろいろ</a:t>
            </a:r>
          </a:p>
        </p:txBody>
      </p:sp>
      <p:sp>
        <p:nvSpPr>
          <p:cNvPr id="3" name="コンテンツ プレースホルダー 2">
            <a:extLst>
              <a:ext uri="{FF2B5EF4-FFF2-40B4-BE49-F238E27FC236}">
                <a16:creationId xmlns:a16="http://schemas.microsoft.com/office/drawing/2014/main" id="{D1C7624A-7AE9-468F-B0C7-B21D92C8F9A3}"/>
              </a:ext>
            </a:extLst>
          </p:cNvPr>
          <p:cNvSpPr>
            <a:spLocks noGrp="1"/>
          </p:cNvSpPr>
          <p:nvPr>
            <p:ph idx="1"/>
          </p:nvPr>
        </p:nvSpPr>
        <p:spPr>
          <a:xfrm>
            <a:off x="323528" y="1268760"/>
            <a:ext cx="8424936" cy="5513040"/>
          </a:xfrm>
        </p:spPr>
        <p:txBody>
          <a:bodyPr/>
          <a:lstStyle/>
          <a:p>
            <a:pPr algn="just"/>
            <a:r>
              <a:rPr lang="ja-JP" altLang="en-US" sz="2800" dirty="0">
                <a:latin typeface="Meiryo UI" panose="020B0604030504040204" pitchFamily="50" charset="-128"/>
                <a:ea typeface="Meiryo UI" panose="020B0604030504040204" pitchFamily="50" charset="-128"/>
              </a:rPr>
              <a:t>注意深く観察しないと分からないような，物事の重要な局面を説明するための比喩として，</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氷山</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はよく使われる。これを自閉症の人の行動を理解するための比喩として用いたのは</a:t>
            </a:r>
            <a:r>
              <a:rPr lang="en-US" altLang="ja-JP" sz="2800" dirty="0">
                <a:latin typeface="Meiryo UI" panose="020B0604030504040204" pitchFamily="50" charset="-128"/>
                <a:ea typeface="Meiryo UI" panose="020B0604030504040204" pitchFamily="50" charset="-128"/>
              </a:rPr>
              <a:t>TEACCH</a:t>
            </a:r>
            <a:r>
              <a:rPr lang="ja-JP" altLang="en-US" sz="2800" dirty="0">
                <a:latin typeface="Meiryo UI" panose="020B0604030504040204" pitchFamily="50" charset="-128"/>
                <a:ea typeface="Meiryo UI" panose="020B0604030504040204" pitchFamily="50" charset="-128"/>
              </a:rPr>
              <a:t>の創始者である。</a:t>
            </a:r>
            <a:endParaRPr lang="en-US" altLang="ja-JP" sz="2800" dirty="0">
              <a:latin typeface="Meiryo UI" panose="020B0604030504040204" pitchFamily="50" charset="-128"/>
              <a:ea typeface="Meiryo UI" panose="020B0604030504040204" pitchFamily="50" charset="-128"/>
            </a:endParaRPr>
          </a:p>
          <a:p>
            <a:pPr algn="just"/>
            <a:r>
              <a:rPr lang="ja-JP" altLang="en-US" sz="2800" dirty="0">
                <a:latin typeface="Meiryo UI" panose="020B0604030504040204" pitchFamily="50" charset="-128"/>
                <a:ea typeface="Meiryo UI" panose="020B0604030504040204" pitchFamily="50" charset="-128"/>
              </a:rPr>
              <a:t>私の知る限りでは，自閉症に関して，最初に氷山モデルを採用したのは，ノースカロライナ大学精神科</a:t>
            </a:r>
            <a:r>
              <a:rPr lang="en-US" altLang="ja-JP" sz="2800" dirty="0">
                <a:latin typeface="Meiryo UI" panose="020B0604030504040204" pitchFamily="50" charset="-128"/>
                <a:ea typeface="Meiryo UI" panose="020B0604030504040204" pitchFamily="50" charset="-128"/>
              </a:rPr>
              <a:t>TEACCH</a:t>
            </a:r>
            <a:r>
              <a:rPr lang="ja-JP" altLang="en-US" sz="2800" dirty="0">
                <a:latin typeface="Meiryo UI" panose="020B0604030504040204" pitchFamily="50" charset="-128"/>
                <a:ea typeface="Meiryo UI" panose="020B0604030504040204" pitchFamily="50" charset="-128"/>
              </a:rPr>
              <a:t>部のエリック・ショプラー教授である。</a:t>
            </a:r>
            <a:r>
              <a:rPr lang="en-US" altLang="ja-JP" sz="2800" dirty="0">
                <a:latin typeface="Meiryo UI" panose="020B0604030504040204" pitchFamily="50" charset="-128"/>
                <a:ea typeface="Meiryo UI" panose="020B0604030504040204" pitchFamily="50" charset="-128"/>
              </a:rPr>
              <a:t>1989</a:t>
            </a:r>
            <a:r>
              <a:rPr lang="ja-JP" altLang="en-US" sz="2800" dirty="0">
                <a:latin typeface="Meiryo UI" panose="020B0604030504040204" pitchFamily="50" charset="-128"/>
                <a:ea typeface="Meiryo UI" panose="020B0604030504040204" pitchFamily="50" charset="-128"/>
              </a:rPr>
              <a:t>年の </a:t>
            </a:r>
            <a:r>
              <a:rPr lang="en-US" altLang="ja-JP" sz="2800" dirty="0">
                <a:latin typeface="Meiryo UI" panose="020B0604030504040204" pitchFamily="50" charset="-128"/>
                <a:ea typeface="Meiryo UI" panose="020B0604030504040204" pitchFamily="50" charset="-128"/>
              </a:rPr>
              <a:t>Principles for Directing Both Educational Treatment and Research.(In </a:t>
            </a:r>
            <a:r>
              <a:rPr lang="en-US" altLang="ja-JP" sz="2800" dirty="0" err="1">
                <a:latin typeface="Meiryo UI" panose="020B0604030504040204" pitchFamily="50" charset="-128"/>
                <a:ea typeface="Meiryo UI" panose="020B0604030504040204" pitchFamily="50" charset="-128"/>
              </a:rPr>
              <a:t>C.Gillberg</a:t>
            </a:r>
            <a:r>
              <a:rPr lang="en-US" altLang="ja-JP" sz="2800" dirty="0">
                <a:latin typeface="Meiryo UI" panose="020B0604030504040204" pitchFamily="50" charset="-128"/>
                <a:ea typeface="Meiryo UI" panose="020B0604030504040204" pitchFamily="50" charset="-128"/>
              </a:rPr>
              <a:t> (Ed.), Diagnosis and treatment of autism. pp.167-183) </a:t>
            </a:r>
            <a:r>
              <a:rPr lang="ja-JP" altLang="en-US" sz="2800" dirty="0">
                <a:latin typeface="Meiryo UI" panose="020B0604030504040204" pitchFamily="50" charset="-128"/>
                <a:ea typeface="Meiryo UI" panose="020B0604030504040204" pitchFamily="50" charset="-128"/>
              </a:rPr>
              <a:t>の </a:t>
            </a:r>
            <a:r>
              <a:rPr lang="en-US" altLang="ja-JP" sz="2800" dirty="0">
                <a:latin typeface="Meiryo UI" panose="020B0604030504040204" pitchFamily="50" charset="-128"/>
                <a:ea typeface="Meiryo UI" panose="020B0604030504040204" pitchFamily="50" charset="-128"/>
              </a:rPr>
              <a:t>p.176</a:t>
            </a:r>
            <a:r>
              <a:rPr lang="ja-JP" altLang="en-US" sz="2800" dirty="0">
                <a:latin typeface="Meiryo UI" panose="020B0604030504040204" pitchFamily="50" charset="-128"/>
                <a:ea typeface="Meiryo UI" panose="020B0604030504040204" pitchFamily="50" charset="-128"/>
              </a:rPr>
              <a:t>には，次のスライドに載せた図がある。</a:t>
            </a:r>
            <a:endParaRPr lang="en-US" altLang="ja-JP" sz="2800" dirty="0">
              <a:latin typeface="Meiryo UI" panose="020B0604030504040204" pitchFamily="50" charset="-128"/>
              <a:ea typeface="Meiryo UI" panose="020B0604030504040204" pitchFamily="50" charset="-128"/>
            </a:endParaRPr>
          </a:p>
          <a:p>
            <a:pPr algn="just"/>
            <a:r>
              <a:rPr lang="ja-JP" altLang="en-US" sz="2800" dirty="0">
                <a:latin typeface="Meiryo UI" panose="020B0604030504040204" pitchFamily="50" charset="-128"/>
                <a:ea typeface="Meiryo UI" panose="020B0604030504040204" pitchFamily="50" charset="-128"/>
              </a:rPr>
              <a:t>しかし，これは医学モデルの域を出ていない。</a:t>
            </a:r>
            <a:endParaRPr lang="en-US" altLang="ja-JP" sz="28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944449D-E022-47E5-BDF0-FE0D992448CB}"/>
              </a:ext>
            </a:extLst>
          </p:cNvPr>
          <p:cNvSpPr>
            <a:spLocks noGrp="1"/>
          </p:cNvSpPr>
          <p:nvPr>
            <p:ph type="sldNum" sz="quarter" idx="12"/>
          </p:nvPr>
        </p:nvSpPr>
        <p:spPr/>
        <p:txBody>
          <a:bodyPr/>
          <a:lstStyle/>
          <a:p>
            <a:fld id="{D65D9F31-7CFA-4D01-AC82-AAF73DA87610}" type="slidenum">
              <a:rPr lang="en-US" altLang="ja-JP" smtClean="0">
                <a:latin typeface="Meiryo UI" panose="020B0604030504040204" pitchFamily="50" charset="-128"/>
                <a:ea typeface="Meiryo UI" panose="020B0604030504040204" pitchFamily="50" charset="-128"/>
              </a:rPr>
              <a:t>2</a:t>
            </a:fld>
            <a:endParaRPr lang="en-US" altLang="ja-JP">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7643738"/>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E6A41-931E-41E6-B03C-A6426D604076}"/>
              </a:ext>
            </a:extLst>
          </p:cNvPr>
          <p:cNvSpPr>
            <a:spLocks noGrp="1"/>
          </p:cNvSpPr>
          <p:nvPr>
            <p:ph type="title"/>
          </p:nvPr>
        </p:nvSpPr>
        <p:spPr>
          <a:xfrm>
            <a:off x="683568" y="79685"/>
            <a:ext cx="7793037" cy="793043"/>
          </a:xfrm>
        </p:spPr>
        <p:txBody>
          <a:bodyPr/>
          <a:lstStyle/>
          <a:p>
            <a:pPr algn="ctr"/>
            <a:r>
              <a:rPr kumimoji="1" lang="en-US" altLang="ja-JP" sz="3600" dirty="0">
                <a:solidFill>
                  <a:schemeClr val="tx1"/>
                </a:solidFill>
                <a:latin typeface="Meiryo UI" panose="020B0604030504040204" pitchFamily="50" charset="-128"/>
                <a:ea typeface="Meiryo UI" panose="020B0604030504040204" pitchFamily="50" charset="-128"/>
              </a:rPr>
              <a:t>TEACCH</a:t>
            </a:r>
            <a:r>
              <a:rPr kumimoji="1" lang="ja-JP" altLang="en-US" sz="3600" dirty="0">
                <a:solidFill>
                  <a:schemeClr val="tx1"/>
                </a:solidFill>
                <a:latin typeface="Meiryo UI" panose="020B0604030504040204" pitchFamily="50" charset="-128"/>
                <a:ea typeface="Meiryo UI" panose="020B0604030504040204" pitchFamily="50" charset="-128"/>
              </a:rPr>
              <a:t>の氷山モデル</a:t>
            </a:r>
            <a:r>
              <a:rPr kumimoji="1" lang="en-US" altLang="ja-JP" sz="3600" dirty="0">
                <a:solidFill>
                  <a:schemeClr val="tx1"/>
                </a:solidFill>
                <a:latin typeface="Meiryo UI" panose="020B0604030504040204" pitchFamily="50" charset="-128"/>
                <a:ea typeface="Meiryo UI" panose="020B0604030504040204" pitchFamily="50" charset="-128"/>
              </a:rPr>
              <a:t>(1989)</a:t>
            </a:r>
            <a:endParaRPr kumimoji="1" lang="ja-JP" altLang="en-US" sz="3600" dirty="0">
              <a:solidFill>
                <a:schemeClr val="tx1"/>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8AE200E6-CD32-472B-B85A-090523C4DDFE}"/>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E7BBE95-6A82-443A-A306-1E84D4235E52}"/>
              </a:ext>
            </a:extLst>
          </p:cNvPr>
          <p:cNvSpPr>
            <a:spLocks noGrp="1"/>
          </p:cNvSpPr>
          <p:nvPr>
            <p:ph type="sldNum" sz="quarter" idx="12"/>
          </p:nvPr>
        </p:nvSpPr>
        <p:spPr/>
        <p:txBody>
          <a:bodyPr/>
          <a:lstStyle/>
          <a:p>
            <a:fld id="{D65D9F31-7CFA-4D01-AC82-AAF73DA87610}" type="slidenum">
              <a:rPr lang="en-US" altLang="ja-JP" smtClean="0"/>
              <a:t>3</a:t>
            </a:fld>
            <a:endParaRPr lang="en-US" altLang="ja-JP"/>
          </a:p>
        </p:txBody>
      </p:sp>
      <p:pic>
        <p:nvPicPr>
          <p:cNvPr id="5" name="図 4">
            <a:extLst>
              <a:ext uri="{FF2B5EF4-FFF2-40B4-BE49-F238E27FC236}">
                <a16:creationId xmlns:a16="http://schemas.microsoft.com/office/drawing/2014/main" id="{AD77AACB-CD3F-4802-B6E1-A6321F62C1C1}"/>
              </a:ext>
            </a:extLst>
          </p:cNvPr>
          <p:cNvPicPr>
            <a:picLocks noChangeAspect="1"/>
          </p:cNvPicPr>
          <p:nvPr/>
        </p:nvPicPr>
        <p:blipFill>
          <a:blip r:embed="rId2"/>
          <a:stretch>
            <a:fillRect/>
          </a:stretch>
        </p:blipFill>
        <p:spPr>
          <a:xfrm>
            <a:off x="0" y="1064816"/>
            <a:ext cx="9144000" cy="5748560"/>
          </a:xfrm>
          <a:prstGeom prst="rect">
            <a:avLst/>
          </a:prstGeom>
        </p:spPr>
      </p:pic>
    </p:spTree>
    <p:extLst>
      <p:ext uri="{BB962C8B-B14F-4D97-AF65-F5344CB8AC3E}">
        <p14:creationId xmlns:p14="http://schemas.microsoft.com/office/powerpoint/2010/main" val="207456405"/>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17889-550F-48E0-B41A-070F512CE390}"/>
              </a:ext>
            </a:extLst>
          </p:cNvPr>
          <p:cNvSpPr>
            <a:spLocks noGrp="1"/>
          </p:cNvSpPr>
          <p:nvPr>
            <p:ph type="title"/>
          </p:nvPr>
        </p:nvSpPr>
        <p:spPr>
          <a:xfrm>
            <a:off x="755576" y="188639"/>
            <a:ext cx="7793037" cy="744017"/>
          </a:xfrm>
        </p:spPr>
        <p:txBody>
          <a:bodyPr/>
          <a:lstStyle/>
          <a:p>
            <a:pPr algn="ctr"/>
            <a:r>
              <a:rPr kumimoji="1" lang="en-US" altLang="ja-JP" sz="3600" dirty="0">
                <a:solidFill>
                  <a:schemeClr val="tx1"/>
                </a:solidFill>
                <a:latin typeface="Meiryo UI" panose="020B0604030504040204" pitchFamily="50" charset="-128"/>
                <a:ea typeface="Meiryo UI" panose="020B0604030504040204" pitchFamily="50" charset="-128"/>
              </a:rPr>
              <a:t>ABC</a:t>
            </a:r>
            <a:r>
              <a:rPr kumimoji="1" lang="ja-JP" altLang="en-US" sz="3600" dirty="0">
                <a:solidFill>
                  <a:schemeClr val="tx1"/>
                </a:solidFill>
                <a:latin typeface="Meiryo UI" panose="020B0604030504040204" pitchFamily="50" charset="-128"/>
                <a:ea typeface="Meiryo UI" panose="020B0604030504040204" pitchFamily="50" charset="-128"/>
              </a:rPr>
              <a:t>氷山モデル</a:t>
            </a:r>
            <a:r>
              <a:rPr kumimoji="1" lang="en-US" altLang="ja-JP" sz="3600" dirty="0">
                <a:solidFill>
                  <a:schemeClr val="tx1"/>
                </a:solidFill>
                <a:latin typeface="Meiryo UI" panose="020B0604030504040204" pitchFamily="50" charset="-128"/>
                <a:ea typeface="Meiryo UI" panose="020B0604030504040204" pitchFamily="50" charset="-128"/>
              </a:rPr>
              <a:t>(2008)</a:t>
            </a:r>
            <a:endParaRPr kumimoji="1" lang="ja-JP" altLang="en-US" sz="3600" dirty="0">
              <a:solidFill>
                <a:schemeClr val="tx1"/>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D1C7624A-7AE9-468F-B0C7-B21D92C8F9A3}"/>
              </a:ext>
            </a:extLst>
          </p:cNvPr>
          <p:cNvSpPr>
            <a:spLocks noGrp="1"/>
          </p:cNvSpPr>
          <p:nvPr>
            <p:ph idx="1"/>
          </p:nvPr>
        </p:nvSpPr>
        <p:spPr>
          <a:xfrm>
            <a:off x="323528" y="1340768"/>
            <a:ext cx="8363272" cy="4791745"/>
          </a:xfrm>
        </p:spPr>
        <p:txBody>
          <a:bodyPr/>
          <a:lstStyle/>
          <a:p>
            <a:pPr algn="just"/>
            <a:r>
              <a:rPr lang="ja-JP" altLang="en-US" sz="2800" dirty="0">
                <a:latin typeface="Meiryo UI" panose="020B0604030504040204" pitchFamily="50" charset="-128"/>
                <a:ea typeface="Meiryo UI" panose="020B0604030504040204" pitchFamily="50" charset="-128"/>
              </a:rPr>
              <a:t>次に登場したのが，</a:t>
            </a:r>
            <a:r>
              <a:rPr lang="en-US" altLang="ja-JP" sz="2800" dirty="0">
                <a:latin typeface="Meiryo UI" panose="020B0604030504040204" pitchFamily="50" charset="-128"/>
                <a:ea typeface="Meiryo UI" panose="020B0604030504040204" pitchFamily="50" charset="-128"/>
              </a:rPr>
              <a:t>ABC-Iceberg</a:t>
            </a:r>
            <a:r>
              <a:rPr lang="ja-JP" altLang="en-US" sz="2800" dirty="0">
                <a:latin typeface="Meiryo UI" panose="020B0604030504040204" pitchFamily="50" charset="-128"/>
                <a:ea typeface="Meiryo UI" panose="020B0604030504040204" pitchFamily="50" charset="-128"/>
              </a:rPr>
              <a:t>である。これは</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特性</a:t>
            </a:r>
            <a:r>
              <a:rPr lang="en-US" altLang="ja-JP" sz="2800" dirty="0">
                <a:latin typeface="Meiryo UI" panose="020B0604030504040204" pitchFamily="50" charset="-128"/>
                <a:ea typeface="Meiryo UI" panose="020B0604030504040204" pitchFamily="50" charset="-128"/>
              </a:rPr>
              <a:t>》</a:t>
            </a:r>
            <a:r>
              <a:rPr lang="ja-JP" altLang="en-US" sz="2800" dirty="0" err="1">
                <a:latin typeface="Meiryo UI" panose="020B0604030504040204" pitchFamily="50" charset="-128"/>
                <a:ea typeface="Meiryo UI" panose="020B0604030504040204" pitchFamily="50" charset="-128"/>
              </a:rPr>
              <a:t>だけで</a:t>
            </a:r>
            <a:r>
              <a:rPr lang="ja-JP" altLang="en-US" sz="2800" dirty="0">
                <a:latin typeface="Meiryo UI" panose="020B0604030504040204" pitchFamily="50" charset="-128"/>
                <a:ea typeface="Meiryo UI" panose="020B0604030504040204" pitchFamily="50" charset="-128"/>
              </a:rPr>
              <a:t>なく，</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行動のパターン</a:t>
            </a:r>
            <a:r>
              <a:rPr lang="en-US" altLang="ja-JP" sz="2800" dirty="0">
                <a:latin typeface="Meiryo UI" panose="020B0604030504040204" pitchFamily="50" charset="-128"/>
                <a:ea typeface="Meiryo UI" panose="020B0604030504040204" pitchFamily="50" charset="-128"/>
              </a:rPr>
              <a:t>》</a:t>
            </a:r>
            <a:r>
              <a:rPr lang="ja-JP" altLang="en-US" sz="2800" dirty="0" err="1">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すなわち</a:t>
            </a:r>
            <a:r>
              <a:rPr lang="en-US" altLang="ja-JP" sz="2800" dirty="0">
                <a:latin typeface="Meiryo UI" panose="020B0604030504040204" pitchFamily="50" charset="-128"/>
                <a:ea typeface="Meiryo UI" panose="020B0604030504040204" pitchFamily="50" charset="-128"/>
              </a:rPr>
              <a:t>ABC</a:t>
            </a:r>
            <a:r>
              <a:rPr lang="ja-JP" altLang="en-US" sz="2800" dirty="0">
                <a:latin typeface="Meiryo UI" panose="020B0604030504040204" pitchFamily="50" charset="-128"/>
                <a:ea typeface="Meiryo UI" panose="020B0604030504040204" pitchFamily="50" charset="-128"/>
              </a:rPr>
              <a:t>分析を加えることにより，自閉症の人の行動がもっとよく理解できるとした。</a:t>
            </a:r>
            <a:r>
              <a:rPr lang="en-US" altLang="ja-JP" sz="2800" dirty="0">
                <a:latin typeface="Meiryo UI" panose="020B0604030504040204" pitchFamily="50" charset="-128"/>
                <a:ea typeface="Meiryo UI" panose="020B0604030504040204" pitchFamily="50" charset="-128"/>
              </a:rPr>
              <a:t>(</a:t>
            </a:r>
            <a:r>
              <a:rPr lang="en-US" altLang="ja-JP" sz="2800" dirty="0" err="1">
                <a:latin typeface="Meiryo UI" panose="020B0604030504040204" pitchFamily="50" charset="-128"/>
                <a:ea typeface="Meiryo UI" panose="020B0604030504040204" pitchFamily="50" charset="-128"/>
              </a:rPr>
              <a:t>Aspy,R</a:t>
            </a:r>
            <a:r>
              <a:rPr lang="en-US" altLang="ja-JP" sz="2800" dirty="0">
                <a:latin typeface="Meiryo UI" panose="020B0604030504040204" pitchFamily="50" charset="-128"/>
                <a:ea typeface="Meiryo UI" panose="020B0604030504040204" pitchFamily="50" charset="-128"/>
              </a:rPr>
              <a:t>. &amp; </a:t>
            </a:r>
            <a:r>
              <a:rPr lang="en-US" altLang="ja-JP" sz="2800" dirty="0" err="1">
                <a:latin typeface="Meiryo UI" panose="020B0604030504040204" pitchFamily="50" charset="-128"/>
                <a:ea typeface="Meiryo UI" panose="020B0604030504040204" pitchFamily="50" charset="-128"/>
              </a:rPr>
              <a:t>Grossman,B</a:t>
            </a:r>
            <a:r>
              <a:rPr lang="en-US" altLang="ja-JP" sz="2800" dirty="0">
                <a:latin typeface="Meiryo UI" panose="020B0604030504040204" pitchFamily="50" charset="-128"/>
                <a:ea typeface="Meiryo UI" panose="020B0604030504040204" pitchFamily="50" charset="-128"/>
              </a:rPr>
              <a:t>.(2008). The Ziggurat Model. Autism Asperger Publishing</a:t>
            </a:r>
            <a:r>
              <a:rPr lang="ja-JP" altLang="en-US" sz="2800" dirty="0" err="1">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この本には，</a:t>
            </a:r>
            <a:r>
              <a:rPr lang="en-US" altLang="ja-JP" sz="2800" dirty="0">
                <a:latin typeface="Meiryo UI" panose="020B0604030504040204" pitchFamily="50" charset="-128"/>
                <a:ea typeface="Meiryo UI" panose="020B0604030504040204" pitchFamily="50" charset="-128"/>
              </a:rPr>
              <a:t>TEACCH</a:t>
            </a:r>
            <a:r>
              <a:rPr lang="ja-JP" altLang="en-US" sz="2800" dirty="0">
                <a:latin typeface="Meiryo UI" panose="020B0604030504040204" pitchFamily="50" charset="-128"/>
                <a:ea typeface="Meiryo UI" panose="020B0604030504040204" pitchFamily="50" charset="-128"/>
              </a:rPr>
              <a:t>部２代目ディレクターの</a:t>
            </a:r>
            <a:r>
              <a:rPr lang="en-US" altLang="ja-JP" sz="2800" dirty="0" err="1">
                <a:latin typeface="Meiryo UI" panose="020B0604030504040204" pitchFamily="50" charset="-128"/>
                <a:ea typeface="Meiryo UI" panose="020B0604030504040204" pitchFamily="50" charset="-128"/>
              </a:rPr>
              <a:t>Mesibov,G.B</a:t>
            </a:r>
            <a:r>
              <a:rPr lang="en-US" altLang="ja-JP"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が序文を寄稿している。</a:t>
            </a:r>
            <a:r>
              <a:rPr lang="en-US" altLang="ja-JP" sz="2800" dirty="0">
                <a:latin typeface="Meiryo UI" panose="020B0604030504040204" pitchFamily="50" charset="-128"/>
                <a:ea typeface="Meiryo UI" panose="020B0604030504040204" pitchFamily="50" charset="-128"/>
              </a:rPr>
              <a:t>)</a:t>
            </a:r>
          </a:p>
          <a:p>
            <a:pPr algn="just"/>
            <a:r>
              <a:rPr kumimoji="1" lang="ja-JP" altLang="en-US" sz="2800" dirty="0">
                <a:latin typeface="Meiryo UI" panose="020B0604030504040204" pitchFamily="50" charset="-128"/>
                <a:ea typeface="Meiryo UI" panose="020B0604030504040204" pitchFamily="50" charset="-128"/>
              </a:rPr>
              <a:t>次のスライドは，</a:t>
            </a:r>
            <a:r>
              <a:rPr kumimoji="1" lang="en-US" altLang="ja-JP" sz="2800" dirty="0">
                <a:latin typeface="Meiryo UI" panose="020B0604030504040204" pitchFamily="50" charset="-128"/>
                <a:ea typeface="Meiryo UI" panose="020B0604030504040204" pitchFamily="50" charset="-128"/>
              </a:rPr>
              <a:t>ABC</a:t>
            </a:r>
            <a:r>
              <a:rPr kumimoji="1" lang="ja-JP" altLang="en-US" sz="2800" dirty="0">
                <a:latin typeface="Meiryo UI" panose="020B0604030504040204" pitchFamily="50" charset="-128"/>
                <a:ea typeface="Meiryo UI" panose="020B0604030504040204" pitchFamily="50" charset="-128"/>
              </a:rPr>
              <a:t>氷山モデルのワークシートである。</a:t>
            </a:r>
            <a:endParaRPr kumimoji="1" lang="en-US" altLang="ja-JP" sz="2800" dirty="0">
              <a:latin typeface="Meiryo UI" panose="020B0604030504040204" pitchFamily="50" charset="-128"/>
              <a:ea typeface="Meiryo UI" panose="020B0604030504040204" pitchFamily="50" charset="-128"/>
            </a:endParaRPr>
          </a:p>
          <a:p>
            <a:pPr algn="just"/>
            <a:r>
              <a:rPr lang="en-US" altLang="ja-JP" sz="2800" dirty="0">
                <a:latin typeface="Meiryo UI" panose="020B0604030504040204" pitchFamily="50" charset="-128"/>
                <a:ea typeface="Meiryo UI" panose="020B0604030504040204" pitchFamily="50" charset="-128"/>
              </a:rPr>
              <a:t>ABC</a:t>
            </a:r>
            <a:r>
              <a:rPr lang="ja-JP" altLang="en-US" sz="2800" dirty="0">
                <a:latin typeface="Meiryo UI" panose="020B0604030504040204" pitchFamily="50" charset="-128"/>
                <a:ea typeface="Meiryo UI" panose="020B0604030504040204" pitchFamily="50" charset="-128"/>
              </a:rPr>
              <a:t>の</a:t>
            </a:r>
            <a:r>
              <a:rPr lang="en-US" altLang="ja-JP" sz="2800" dirty="0">
                <a:latin typeface="Meiryo UI" panose="020B0604030504040204" pitchFamily="50" charset="-128"/>
                <a:ea typeface="Meiryo UI" panose="020B0604030504040204" pitchFamily="50" charset="-128"/>
              </a:rPr>
              <a:t>A(</a:t>
            </a:r>
            <a:r>
              <a:rPr lang="ja-JP" altLang="en-US" sz="2800" dirty="0">
                <a:latin typeface="Meiryo UI" panose="020B0604030504040204" pitchFamily="50" charset="-128"/>
                <a:ea typeface="Meiryo UI" panose="020B0604030504040204" pitchFamily="50" charset="-128"/>
              </a:rPr>
              <a:t>先行事象</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の書き方次第で，これは障害の医学モデルから社会モデルへの発展形となりうる。</a:t>
            </a:r>
            <a:endParaRPr kumimoji="1" lang="en-US" altLang="ja-JP" sz="2800" dirty="0">
              <a:latin typeface="Meiryo UI" panose="020B0604030504040204" pitchFamily="50" charset="-128"/>
              <a:ea typeface="Meiryo UI" panose="020B0604030504040204" pitchFamily="50" charset="-128"/>
            </a:endParaRPr>
          </a:p>
          <a:p>
            <a:pPr marL="0" indent="0" algn="just">
              <a:buNone/>
            </a:pPr>
            <a:endParaRPr kumimoji="1" lang="en-US" altLang="ja-JP" sz="2800" dirty="0">
              <a:latin typeface="Meiryo UI" panose="020B0604030504040204" pitchFamily="50" charset="-128"/>
              <a:ea typeface="Meiryo UI" panose="020B0604030504040204" pitchFamily="50" charset="-128"/>
            </a:endParaRPr>
          </a:p>
          <a:p>
            <a:pPr marL="0" indent="0" algn="just">
              <a:buNone/>
            </a:pPr>
            <a:endParaRPr lang="en-US" altLang="ja-JP" sz="28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944449D-E022-47E5-BDF0-FE0D992448CB}"/>
              </a:ext>
            </a:extLst>
          </p:cNvPr>
          <p:cNvSpPr>
            <a:spLocks noGrp="1"/>
          </p:cNvSpPr>
          <p:nvPr>
            <p:ph type="sldNum" sz="quarter" idx="12"/>
          </p:nvPr>
        </p:nvSpPr>
        <p:spPr/>
        <p:txBody>
          <a:bodyPr/>
          <a:lstStyle/>
          <a:p>
            <a:fld id="{D65D9F31-7CFA-4D01-AC82-AAF73DA87610}" type="slidenum">
              <a:rPr lang="en-US" altLang="ja-JP" smtClean="0">
                <a:latin typeface="Meiryo UI" panose="020B0604030504040204" pitchFamily="50" charset="-128"/>
                <a:ea typeface="Meiryo UI" panose="020B0604030504040204" pitchFamily="50" charset="-128"/>
              </a:rPr>
              <a:t>4</a:t>
            </a:fld>
            <a:endParaRPr lang="en-US" altLang="ja-JP">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1970878"/>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タイトル 1"/>
          <p:cNvSpPr>
            <a:spLocks noGrp="1"/>
          </p:cNvSpPr>
          <p:nvPr>
            <p:ph type="title"/>
          </p:nvPr>
        </p:nvSpPr>
        <p:spPr/>
        <p:txBody>
          <a:bodyPr/>
          <a:lstStyle/>
          <a:p>
            <a:endParaRPr lang="ja-JP" altLang="en-US">
              <a:latin typeface="Arial" panose="020B0604020202020204" pitchFamily="34" charset="0"/>
              <a:ea typeface="ＭＳ Ｐゴシック" panose="020B0600070205080204" pitchFamily="34" charset="-128"/>
            </a:endParaRPr>
          </a:p>
        </p:txBody>
      </p:sp>
      <p:sp>
        <p:nvSpPr>
          <p:cNvPr id="224259" name="コンテンツ プレースホルダー 2"/>
          <p:cNvSpPr>
            <a:spLocks noGrp="1"/>
          </p:cNvSpPr>
          <p:nvPr>
            <p:ph idx="1"/>
          </p:nvPr>
        </p:nvSpPr>
        <p:spPr/>
        <p:txBody>
          <a:bodyPr/>
          <a:lstStyle/>
          <a:p>
            <a:endParaRPr lang="ja-JP" altLang="en-US">
              <a:latin typeface="Arial" panose="020B0604020202020204" pitchFamily="34" charset="0"/>
              <a:ea typeface="ＭＳ Ｐゴシック" panose="020B0600070205080204" pitchFamily="34" charset="-128"/>
            </a:endParaRPr>
          </a:p>
        </p:txBody>
      </p:sp>
      <p:sp>
        <p:nvSpPr>
          <p:cNvPr id="224261" name="スライド番号プレースホルダー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fld id="{38EA2818-AE66-4EE3-A0BF-E813BAEED3C0}" type="slidenum">
              <a:rPr kumimoji="0" lang="en-US" altLang="ja-JP" sz="1400">
                <a:solidFill>
                  <a:srgbClr val="000000"/>
                </a:solidFill>
                <a:latin typeface="Tahoma" panose="020B0604030504040204" pitchFamily="34" charset="0"/>
              </a:rPr>
              <a:pPr eaLnBrk="1" hangingPunct="1">
                <a:spcBef>
                  <a:spcPct val="0"/>
                </a:spcBef>
                <a:buClrTx/>
                <a:buSzTx/>
                <a:buFontTx/>
                <a:buNone/>
              </a:pPr>
              <a:t>5</a:t>
            </a:fld>
            <a:endParaRPr kumimoji="0" lang="en-US" altLang="ja-JP" sz="1400">
              <a:solidFill>
                <a:srgbClr val="000000"/>
              </a:solidFill>
              <a:latin typeface="Tahoma" panose="020B0604030504040204" pitchFamily="34" charset="0"/>
            </a:endParaRPr>
          </a:p>
        </p:txBody>
      </p:sp>
      <p:pic>
        <p:nvPicPr>
          <p:cNvPr id="224262" name="Picture 3" descr="E:\DCIM\100MEDIA\IMAG0006-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540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3" name="テキスト ボックス 5"/>
          <p:cNvSpPr txBox="1">
            <a:spLocks noChangeArrowheads="1"/>
          </p:cNvSpPr>
          <p:nvPr/>
        </p:nvSpPr>
        <p:spPr bwMode="auto">
          <a:xfrm>
            <a:off x="-1044575" y="3152775"/>
            <a:ext cx="1439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先行条件</a:t>
            </a:r>
          </a:p>
        </p:txBody>
      </p:sp>
      <p:grpSp>
        <p:nvGrpSpPr>
          <p:cNvPr id="224264" name="グループ化 7"/>
          <p:cNvGrpSpPr>
            <a:grpSpLocks/>
          </p:cNvGrpSpPr>
          <p:nvPr/>
        </p:nvGrpSpPr>
        <p:grpSpPr bwMode="auto">
          <a:xfrm>
            <a:off x="0" y="188913"/>
            <a:ext cx="8316913" cy="4186237"/>
            <a:chOff x="0" y="188640"/>
            <a:chExt cx="8316416" cy="4185756"/>
          </a:xfrm>
        </p:grpSpPr>
        <p:sp>
          <p:nvSpPr>
            <p:cNvPr id="224265" name="テキスト ボックス 8"/>
            <p:cNvSpPr txBox="1">
              <a:spLocks noChangeArrowheads="1"/>
            </p:cNvSpPr>
            <p:nvPr/>
          </p:nvSpPr>
          <p:spPr bwMode="auto">
            <a:xfrm>
              <a:off x="3779912" y="559713"/>
              <a:ext cx="1368152"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algn="ct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行動</a:t>
              </a:r>
              <a:r>
                <a:rPr lang="en-US" altLang="ja-JP" sz="1200">
                  <a:solidFill>
                    <a:srgbClr val="000000"/>
                  </a:solidFill>
                  <a:latin typeface="HGS創英角ｺﾞｼｯｸUB" panose="020B0900000000000000" pitchFamily="34" charset="-128"/>
                  <a:ea typeface="HGS創英角ｺﾞｼｯｸUB" panose="020B0900000000000000" pitchFamily="34" charset="-128"/>
                </a:rPr>
                <a:t>(Behavior)</a:t>
              </a:r>
              <a:endParaRPr lang="ja-JP" altLang="en-US" sz="1200">
                <a:solidFill>
                  <a:srgbClr val="000000"/>
                </a:solidFill>
                <a:latin typeface="HGS創英角ｺﾞｼｯｸUB" panose="020B0900000000000000" pitchFamily="34" charset="-128"/>
                <a:ea typeface="HGS創英角ｺﾞｼｯｸUB" panose="020B0900000000000000" pitchFamily="34" charset="-128"/>
              </a:endParaRPr>
            </a:p>
          </p:txBody>
        </p:sp>
        <p:sp>
          <p:nvSpPr>
            <p:cNvPr id="224266" name="テキスト ボックス 9"/>
            <p:cNvSpPr txBox="1">
              <a:spLocks noChangeArrowheads="1"/>
            </p:cNvSpPr>
            <p:nvPr/>
          </p:nvSpPr>
          <p:spPr bwMode="auto">
            <a:xfrm>
              <a:off x="6372200" y="559713"/>
              <a:ext cx="194421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結果事象</a:t>
              </a:r>
              <a:r>
                <a:rPr lang="en-US" altLang="ja-JP" sz="1200">
                  <a:solidFill>
                    <a:srgbClr val="000000"/>
                  </a:solidFill>
                  <a:latin typeface="HGS創英角ｺﾞｼｯｸUB" panose="020B0900000000000000" pitchFamily="34" charset="-128"/>
                  <a:ea typeface="HGS創英角ｺﾞｼｯｸUB" panose="020B0900000000000000" pitchFamily="34" charset="-128"/>
                </a:rPr>
                <a:t>(Consequences)</a:t>
              </a:r>
              <a:endParaRPr lang="ja-JP" altLang="en-US" sz="1200">
                <a:solidFill>
                  <a:srgbClr val="000000"/>
                </a:solidFill>
                <a:latin typeface="HGS創英角ｺﾞｼｯｸUB" panose="020B0900000000000000" pitchFamily="34" charset="-128"/>
                <a:ea typeface="HGS創英角ｺﾞｼｯｸUB" panose="020B0900000000000000" pitchFamily="34" charset="-128"/>
              </a:endParaRPr>
            </a:p>
          </p:txBody>
        </p:sp>
        <p:sp>
          <p:nvSpPr>
            <p:cNvPr id="224267" name="テキスト ボックス 10"/>
            <p:cNvSpPr txBox="1">
              <a:spLocks noChangeArrowheads="1"/>
            </p:cNvSpPr>
            <p:nvPr/>
          </p:nvSpPr>
          <p:spPr bwMode="auto">
            <a:xfrm>
              <a:off x="0" y="620688"/>
              <a:ext cx="183569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algn="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先行事象</a:t>
              </a:r>
              <a:r>
                <a:rPr lang="en-US" altLang="ja-JP" sz="1200">
                  <a:solidFill>
                    <a:srgbClr val="000000"/>
                  </a:solidFill>
                  <a:latin typeface="HGS創英角ｺﾞｼｯｸUB" panose="020B0900000000000000" pitchFamily="34" charset="-128"/>
                  <a:ea typeface="HGS創英角ｺﾞｼｯｸUB" panose="020B0900000000000000" pitchFamily="34" charset="-128"/>
                </a:rPr>
                <a:t>(Antecedents)</a:t>
              </a:r>
              <a:endParaRPr lang="ja-JP" altLang="en-US" sz="1200">
                <a:solidFill>
                  <a:srgbClr val="000000"/>
                </a:solidFill>
                <a:latin typeface="HGS創英角ｺﾞｼｯｸUB" panose="020B0900000000000000" pitchFamily="34" charset="-128"/>
                <a:ea typeface="HGS創英角ｺﾞｼｯｸUB" panose="020B0900000000000000" pitchFamily="34" charset="-128"/>
              </a:endParaRPr>
            </a:p>
          </p:txBody>
        </p:sp>
        <p:sp>
          <p:nvSpPr>
            <p:cNvPr id="224268" name="テキスト ボックス 11"/>
            <p:cNvSpPr txBox="1">
              <a:spLocks noChangeArrowheads="1"/>
            </p:cNvSpPr>
            <p:nvPr/>
          </p:nvSpPr>
          <p:spPr bwMode="auto">
            <a:xfrm>
              <a:off x="35496" y="2780928"/>
              <a:ext cx="2376264"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具体的行動</a:t>
              </a:r>
              <a:r>
                <a:rPr lang="en-US" altLang="ja-JP" sz="1200">
                  <a:solidFill>
                    <a:srgbClr val="000000"/>
                  </a:solidFill>
                  <a:latin typeface="HGS創英角ｺﾞｼｯｸUB" panose="020B0900000000000000" pitchFamily="34" charset="-128"/>
                  <a:ea typeface="HGS創英角ｺﾞｼｯｸUB" panose="020B0900000000000000" pitchFamily="34" charset="-128"/>
                </a:rPr>
                <a:t>(Specific Behaviors)</a:t>
              </a:r>
              <a:endParaRPr lang="ja-JP" altLang="en-US" sz="1200">
                <a:solidFill>
                  <a:srgbClr val="000000"/>
                </a:solidFill>
                <a:latin typeface="HGS創英角ｺﾞｼｯｸUB" panose="020B0900000000000000" pitchFamily="34" charset="-128"/>
                <a:ea typeface="HGS創英角ｺﾞｼｯｸUB" panose="020B0900000000000000" pitchFamily="34" charset="-128"/>
              </a:endParaRPr>
            </a:p>
          </p:txBody>
        </p:sp>
        <p:sp>
          <p:nvSpPr>
            <p:cNvPr id="224269" name="テキスト ボックス 12"/>
            <p:cNvSpPr txBox="1">
              <a:spLocks noChangeArrowheads="1"/>
            </p:cNvSpPr>
            <p:nvPr/>
          </p:nvSpPr>
          <p:spPr bwMode="auto">
            <a:xfrm>
              <a:off x="43880" y="3728065"/>
              <a:ext cx="135976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根底にある特性</a:t>
              </a:r>
              <a:endParaRPr lang="en-US" altLang="ja-JP" sz="1200">
                <a:solidFill>
                  <a:srgbClr val="000000"/>
                </a:solidFill>
                <a:latin typeface="HGS創英角ｺﾞｼｯｸUB" panose="020B0900000000000000" pitchFamily="34" charset="-128"/>
                <a:ea typeface="HGS創英角ｺﾞｼｯｸUB" panose="020B0900000000000000" pitchFamily="34" charset="-128"/>
              </a:endParaRPr>
            </a:p>
            <a:p>
              <a:pPr eaLnBrk="1" hangingPunct="1">
                <a:spcBef>
                  <a:spcPct val="0"/>
                </a:spcBef>
                <a:buClrTx/>
                <a:buSzTx/>
                <a:buFontTx/>
                <a:buNone/>
              </a:pPr>
              <a:r>
                <a:rPr lang="en-US" altLang="ja-JP" sz="1200">
                  <a:solidFill>
                    <a:srgbClr val="000000"/>
                  </a:solidFill>
                  <a:latin typeface="HGS創英角ｺﾞｼｯｸUB" panose="020B0900000000000000" pitchFamily="34" charset="-128"/>
                  <a:ea typeface="HGS創英角ｺﾞｼｯｸUB" panose="020B0900000000000000" pitchFamily="34" charset="-128"/>
                </a:rPr>
                <a:t>(Underlying </a:t>
              </a:r>
            </a:p>
            <a:p>
              <a:pPr eaLnBrk="1" hangingPunct="1">
                <a:spcBef>
                  <a:spcPct val="0"/>
                </a:spcBef>
                <a:buClrTx/>
                <a:buSzTx/>
                <a:buFontTx/>
                <a:buNone/>
              </a:pPr>
              <a:r>
                <a:rPr lang="en-US" altLang="ja-JP" sz="1200">
                  <a:solidFill>
                    <a:srgbClr val="000000"/>
                  </a:solidFill>
                  <a:latin typeface="HGS創英角ｺﾞｼｯｸUB" panose="020B0900000000000000" pitchFamily="34" charset="-128"/>
                  <a:ea typeface="HGS創英角ｺﾞｼｯｸUB" panose="020B0900000000000000" pitchFamily="34" charset="-128"/>
                </a:rPr>
                <a:t>Characteristics)</a:t>
              </a:r>
              <a:endParaRPr lang="ja-JP" altLang="en-US" sz="1200">
                <a:solidFill>
                  <a:srgbClr val="000000"/>
                </a:solidFill>
                <a:latin typeface="HGS創英角ｺﾞｼｯｸUB" panose="020B0900000000000000" pitchFamily="34" charset="-128"/>
                <a:ea typeface="HGS創英角ｺﾞｼｯｸUB" panose="020B0900000000000000" pitchFamily="34" charset="-128"/>
              </a:endParaRPr>
            </a:p>
          </p:txBody>
        </p:sp>
        <p:sp>
          <p:nvSpPr>
            <p:cNvPr id="224270" name="テキスト ボックス 6"/>
            <p:cNvSpPr txBox="1">
              <a:spLocks noChangeArrowheads="1"/>
            </p:cNvSpPr>
            <p:nvPr/>
          </p:nvSpPr>
          <p:spPr bwMode="auto">
            <a:xfrm>
              <a:off x="1331640" y="4036422"/>
              <a:ext cx="432048"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ja-JP" altLang="en-US" sz="600">
                <a:solidFill>
                  <a:srgbClr val="000000"/>
                </a:solidFill>
                <a:latin typeface="Tahoma" panose="020B0604030504040204" pitchFamily="34" charset="0"/>
              </a:endParaRPr>
            </a:p>
          </p:txBody>
        </p:sp>
        <p:sp>
          <p:nvSpPr>
            <p:cNvPr id="224271" name="テキスト ボックス 14"/>
            <p:cNvSpPr txBox="1">
              <a:spLocks noChangeArrowheads="1"/>
            </p:cNvSpPr>
            <p:nvPr/>
          </p:nvSpPr>
          <p:spPr bwMode="auto">
            <a:xfrm>
              <a:off x="4860032" y="188640"/>
              <a:ext cx="15841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algn="ct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ＡＢＣ氷山モデル</a:t>
              </a:r>
            </a:p>
          </p:txBody>
        </p:sp>
      </p:grpSp>
      <p:sp>
        <p:nvSpPr>
          <p:cNvPr id="2" name="フッター プレースホルダー 1">
            <a:extLst>
              <a:ext uri="{FF2B5EF4-FFF2-40B4-BE49-F238E27FC236}">
                <a16:creationId xmlns:a16="http://schemas.microsoft.com/office/drawing/2014/main" id="{2724672A-8391-47CB-BD86-374AEEA1772A}"/>
              </a:ext>
            </a:extLst>
          </p:cNvPr>
          <p:cNvSpPr>
            <a:spLocks noGrp="1"/>
          </p:cNvSpPr>
          <p:nvPr>
            <p:ph type="ftr" sz="quarter" idx="11"/>
          </p:nvPr>
        </p:nvSpPr>
        <p:spPr/>
        <p:txBody>
          <a:bodyPr/>
          <a:lstStyle/>
          <a:p>
            <a:pPr>
              <a:defRPr/>
            </a:pPr>
            <a:r>
              <a:rPr lang="en-US" altLang="ja-JP">
                <a:solidFill>
                  <a:srgbClr val="000000"/>
                </a:solidFill>
              </a:rPr>
              <a:t>Total 110</a:t>
            </a:r>
          </a:p>
        </p:txBody>
      </p:sp>
    </p:spTree>
    <p:extLst>
      <p:ext uri="{BB962C8B-B14F-4D97-AF65-F5344CB8AC3E}">
        <p14:creationId xmlns:p14="http://schemas.microsoft.com/office/powerpoint/2010/main" val="245123002"/>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17889-550F-48E0-B41A-070F512CE390}"/>
              </a:ext>
            </a:extLst>
          </p:cNvPr>
          <p:cNvSpPr>
            <a:spLocks noGrp="1"/>
          </p:cNvSpPr>
          <p:nvPr>
            <p:ph type="title"/>
          </p:nvPr>
        </p:nvSpPr>
        <p:spPr>
          <a:xfrm>
            <a:off x="755576" y="188640"/>
            <a:ext cx="7793037" cy="536847"/>
          </a:xfrm>
        </p:spPr>
        <p:txBody>
          <a:bodyPr/>
          <a:lstStyle/>
          <a:p>
            <a:pPr algn="ctr"/>
            <a:r>
              <a:rPr kumimoji="1" lang="ja-JP" altLang="en-US" sz="3600" dirty="0">
                <a:solidFill>
                  <a:schemeClr val="tx1"/>
                </a:solidFill>
                <a:latin typeface="Meiryo UI" panose="020B0604030504040204" pitchFamily="50" charset="-128"/>
                <a:ea typeface="Meiryo UI" panose="020B0604030504040204" pitchFamily="50" charset="-128"/>
              </a:rPr>
              <a:t>氷山モデル</a:t>
            </a:r>
            <a:r>
              <a:rPr kumimoji="1" lang="en-US" altLang="ja-JP" sz="3600" dirty="0">
                <a:solidFill>
                  <a:schemeClr val="tx1"/>
                </a:solidFill>
                <a:latin typeface="Meiryo UI" panose="020B0604030504040204" pitchFamily="50" charset="-128"/>
                <a:ea typeface="Meiryo UI" panose="020B0604030504040204" pitchFamily="50" charset="-128"/>
              </a:rPr>
              <a:t>(</a:t>
            </a:r>
            <a:r>
              <a:rPr kumimoji="1" lang="ja-JP" altLang="en-US" sz="3600" dirty="0">
                <a:solidFill>
                  <a:schemeClr val="tx1"/>
                </a:solidFill>
                <a:latin typeface="Meiryo UI" panose="020B0604030504040204" pitchFamily="50" charset="-128"/>
                <a:ea typeface="Meiryo UI" panose="020B0604030504040204" pitchFamily="50" charset="-128"/>
              </a:rPr>
              <a:t>水野，</a:t>
            </a:r>
            <a:r>
              <a:rPr kumimoji="1" lang="en-US" altLang="ja-JP" sz="3600" dirty="0">
                <a:solidFill>
                  <a:schemeClr val="tx1"/>
                </a:solidFill>
                <a:latin typeface="Meiryo UI" panose="020B0604030504040204" pitchFamily="50" charset="-128"/>
                <a:ea typeface="Meiryo UI" panose="020B0604030504040204" pitchFamily="50" charset="-128"/>
              </a:rPr>
              <a:t>2011)</a:t>
            </a:r>
            <a:endParaRPr kumimoji="1" lang="ja-JP" altLang="en-US" sz="3600" dirty="0">
              <a:solidFill>
                <a:schemeClr val="tx1"/>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D1C7624A-7AE9-468F-B0C7-B21D92C8F9A3}"/>
              </a:ext>
            </a:extLst>
          </p:cNvPr>
          <p:cNvSpPr>
            <a:spLocks noGrp="1"/>
          </p:cNvSpPr>
          <p:nvPr>
            <p:ph idx="1"/>
          </p:nvPr>
        </p:nvSpPr>
        <p:spPr>
          <a:xfrm>
            <a:off x="323528" y="908720"/>
            <a:ext cx="8496944" cy="5949280"/>
          </a:xfrm>
        </p:spPr>
        <p:txBody>
          <a:bodyPr/>
          <a:lstStyle/>
          <a:p>
            <a:pPr algn="just"/>
            <a:r>
              <a:rPr kumimoji="1" lang="ja-JP" altLang="en-US" sz="2400" dirty="0">
                <a:latin typeface="Meiryo UI" panose="020B0604030504040204" pitchFamily="50" charset="-128"/>
                <a:ea typeface="Meiryo UI" panose="020B0604030504040204" pitchFamily="50" charset="-128"/>
              </a:rPr>
              <a:t>水野敦之は，「フレームワークを活用した自閉症支援」</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エンパワメント研究所</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の中で，独自の氷山モデルを提唱した</a:t>
            </a:r>
            <a:r>
              <a:rPr kumimoji="1" lang="en-US" altLang="ja-JP" sz="2400" dirty="0">
                <a:latin typeface="Meiryo UI" panose="020B0604030504040204" pitchFamily="50" charset="-128"/>
                <a:ea typeface="Meiryo UI" panose="020B0604030504040204" pitchFamily="50" charset="-128"/>
              </a:rPr>
              <a:t>(p.102)</a:t>
            </a:r>
            <a:r>
              <a:rPr kumimoji="1" lang="ja-JP" altLang="en-US" sz="2400" dirty="0" err="1">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彼は，氷山の海面下の部分に，</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自閉症特性による要因</a:t>
            </a:r>
            <a:r>
              <a:rPr lang="en-US" altLang="ja-JP" sz="2400" dirty="0">
                <a:latin typeface="Meiryo UI" panose="020B0604030504040204" pitchFamily="50" charset="-128"/>
                <a:ea typeface="Meiryo UI" panose="020B0604030504040204" pitchFamily="50" charset="-128"/>
              </a:rPr>
              <a:t>》</a:t>
            </a:r>
            <a:r>
              <a:rPr lang="ja-JP" altLang="en-US" sz="2400" dirty="0" err="1">
                <a:latin typeface="Meiryo UI" panose="020B0604030504040204" pitchFamily="50" charset="-128"/>
                <a:ea typeface="Meiryo UI" panose="020B0604030504040204" pitchFamily="50" charset="-128"/>
              </a:rPr>
              <a:t>だけ</a:t>
            </a:r>
            <a:r>
              <a:rPr lang="ja-JP" altLang="en-US" sz="2400" dirty="0">
                <a:latin typeface="Meiryo UI" panose="020B0604030504040204" pitchFamily="50" charset="-128"/>
                <a:ea typeface="Meiryo UI" panose="020B0604030504040204" pitchFamily="50" charset="-128"/>
              </a:rPr>
              <a:t>ではなく，</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環境による要因</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本人のきづき</a:t>
            </a:r>
            <a:r>
              <a:rPr lang="en-US" altLang="ja-JP" sz="2400" dirty="0">
                <a:latin typeface="Meiryo UI" panose="020B0604030504040204" pitchFamily="50" charset="-128"/>
                <a:ea typeface="Meiryo UI" panose="020B0604030504040204" pitchFamily="50" charset="-128"/>
              </a:rPr>
              <a:t>》</a:t>
            </a:r>
            <a:r>
              <a:rPr lang="ja-JP" altLang="en-US" sz="2400" dirty="0" err="1">
                <a:latin typeface="Meiryo UI" panose="020B0604030504040204" pitchFamily="50" charset="-128"/>
                <a:ea typeface="Meiryo UI" panose="020B0604030504040204" pitchFamily="50" charset="-128"/>
              </a:rPr>
              <a:t>をも</a:t>
            </a:r>
            <a:r>
              <a:rPr lang="ja-JP" altLang="en-US" sz="2400" dirty="0">
                <a:latin typeface="Meiryo UI" panose="020B0604030504040204" pitchFamily="50" charset="-128"/>
                <a:ea typeface="Meiryo UI" panose="020B0604030504040204" pitchFamily="50" charset="-128"/>
              </a:rPr>
              <a:t>加えており，これは一応社会モデルで考えられている。</a:t>
            </a:r>
            <a:endParaRPr lang="en-US" altLang="ja-JP" sz="2400" dirty="0">
              <a:latin typeface="Meiryo UI" panose="020B0604030504040204" pitchFamily="50" charset="-128"/>
              <a:ea typeface="Meiryo UI" panose="020B0604030504040204" pitchFamily="50" charset="-128"/>
            </a:endParaRPr>
          </a:p>
          <a:p>
            <a:pPr algn="just"/>
            <a:endParaRPr lang="en-US" altLang="ja-JP" sz="2400" dirty="0">
              <a:latin typeface="Meiryo UI" panose="020B0604030504040204" pitchFamily="50" charset="-128"/>
              <a:ea typeface="Meiryo UI" panose="020B0604030504040204" pitchFamily="50" charset="-128"/>
            </a:endParaRPr>
          </a:p>
          <a:p>
            <a:pPr algn="just"/>
            <a:endParaRPr kumimoji="1" lang="en-US" altLang="ja-JP" sz="2400" dirty="0">
              <a:latin typeface="Meiryo UI" panose="020B0604030504040204" pitchFamily="50" charset="-128"/>
              <a:ea typeface="Meiryo UI" panose="020B0604030504040204" pitchFamily="50" charset="-128"/>
            </a:endParaRPr>
          </a:p>
          <a:p>
            <a:pPr marL="0" indent="0" algn="just">
              <a:buNone/>
            </a:pPr>
            <a:endParaRPr lang="en-US" altLang="ja-JP" sz="24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944449D-E022-47E5-BDF0-FE0D992448CB}"/>
              </a:ext>
            </a:extLst>
          </p:cNvPr>
          <p:cNvSpPr>
            <a:spLocks noGrp="1"/>
          </p:cNvSpPr>
          <p:nvPr>
            <p:ph type="sldNum" sz="quarter" idx="12"/>
          </p:nvPr>
        </p:nvSpPr>
        <p:spPr/>
        <p:txBody>
          <a:bodyPr/>
          <a:lstStyle/>
          <a:p>
            <a:fld id="{D65D9F31-7CFA-4D01-AC82-AAF73DA87610}" type="slidenum">
              <a:rPr lang="en-US" altLang="ja-JP" smtClean="0">
                <a:latin typeface="Meiryo UI" panose="020B0604030504040204" pitchFamily="50" charset="-128"/>
                <a:ea typeface="Meiryo UI" panose="020B0604030504040204" pitchFamily="50" charset="-128"/>
              </a:rPr>
              <a:t>6</a:t>
            </a:fld>
            <a:endParaRPr lang="en-US" altLang="ja-JP">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AB0F7234-B378-4A35-9EBE-53933B942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782623"/>
            <a:ext cx="6156176" cy="4075377"/>
          </a:xfrm>
          <a:prstGeom prst="rect">
            <a:avLst/>
          </a:prstGeom>
        </p:spPr>
      </p:pic>
    </p:spTree>
    <p:extLst>
      <p:ext uri="{BB962C8B-B14F-4D97-AF65-F5344CB8AC3E}">
        <p14:creationId xmlns:p14="http://schemas.microsoft.com/office/powerpoint/2010/main" val="2356520867"/>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2098" name="Picture 5" descr="F:\参考資料\氷山３.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Rectangle 3"/>
          <p:cNvSpPr>
            <a:spLocks noGrp="1" noChangeArrowheads="1"/>
          </p:cNvSpPr>
          <p:nvPr>
            <p:ph type="title" idx="4294967295"/>
          </p:nvPr>
        </p:nvSpPr>
        <p:spPr>
          <a:xfrm>
            <a:off x="251520" y="0"/>
            <a:ext cx="8647112" cy="714375"/>
          </a:xfrm>
        </p:spPr>
        <p:txBody>
          <a:bodyPr/>
          <a:lstStyle/>
          <a:p>
            <a:pPr algn="ctr" eaLnBrk="1" hangingPunct="1"/>
            <a:r>
              <a:rPr lang="ja-JP" altLang="en-US" sz="4000" dirty="0">
                <a:solidFill>
                  <a:srgbClr val="FFFF00"/>
                </a:solidFill>
                <a:latin typeface="Meiryo UI" pitchFamily="50" charset="-128"/>
                <a:ea typeface="Meiryo UI" pitchFamily="50" charset="-128"/>
              </a:rPr>
              <a:t>ダイナミック氷山モデル（門，</a:t>
            </a:r>
            <a:r>
              <a:rPr lang="en-US" altLang="ja-JP" sz="4000" dirty="0">
                <a:solidFill>
                  <a:srgbClr val="FFFF00"/>
                </a:solidFill>
                <a:latin typeface="Meiryo UI" pitchFamily="50" charset="-128"/>
                <a:ea typeface="Meiryo UI" pitchFamily="50" charset="-128"/>
              </a:rPr>
              <a:t>2014</a:t>
            </a:r>
            <a:r>
              <a:rPr lang="ja-JP" altLang="en-US" sz="4000" dirty="0">
                <a:solidFill>
                  <a:srgbClr val="FFFF00"/>
                </a:solidFill>
                <a:latin typeface="Meiryo UI" pitchFamily="50" charset="-128"/>
                <a:ea typeface="Meiryo UI" pitchFamily="50" charset="-128"/>
              </a:rPr>
              <a:t>）</a:t>
            </a:r>
          </a:p>
        </p:txBody>
      </p:sp>
      <p:sp>
        <p:nvSpPr>
          <p:cNvPr id="132100" name="スライド番号プレースホル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E5159D-9E31-4538-9AB9-2F8BCD4F5F7F}" type="slidenum">
              <a:rPr kumimoji="0" lang="en-US" altLang="ja-JP" sz="1400" b="0" i="0" u="none" strike="noStrike" kern="1200" cap="none" spc="0" normalizeH="0" baseline="0" noProof="0">
                <a:ln>
                  <a:noFill/>
                </a:ln>
                <a:solidFill>
                  <a:srgbClr val="FFFF00"/>
                </a:solidFill>
                <a:effectLst/>
                <a:uLnTx/>
                <a:uFillTx/>
                <a:latin typeface="Tahoma"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ja-JP" sz="1400" b="0" i="0" u="none" strike="noStrike" kern="1200" cap="none" spc="0" normalizeH="0" baseline="0" noProof="0">
              <a:ln>
                <a:noFill/>
              </a:ln>
              <a:solidFill>
                <a:srgbClr val="FFFF00"/>
              </a:solidFill>
              <a:effectLst/>
              <a:uLnTx/>
              <a:uFillTx/>
              <a:latin typeface="Tahoma" pitchFamily="34" charset="0"/>
              <a:ea typeface="ＭＳ Ｐゴシック" panose="020B0600070205080204" pitchFamily="34" charset="-128"/>
              <a:cs typeface="+mn-cs"/>
            </a:endParaRPr>
          </a:p>
        </p:txBody>
      </p:sp>
      <p:sp>
        <p:nvSpPr>
          <p:cNvPr id="132101" name="フッター プレースホルダー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kern="1200" cap="none" spc="0" normalizeH="0" baseline="0" noProof="0">
                <a:ln>
                  <a:noFill/>
                </a:ln>
                <a:solidFill>
                  <a:srgbClr val="FFFF00"/>
                </a:solidFill>
                <a:effectLst/>
                <a:uLnTx/>
                <a:uFillTx/>
                <a:latin typeface="Tahoma" pitchFamily="34" charset="0"/>
                <a:ea typeface="ＭＳ Ｐゴシック" pitchFamily="34" charset="-128"/>
                <a:cs typeface="+mn-cs"/>
              </a:rPr>
              <a:t>Total 110</a:t>
            </a:r>
          </a:p>
        </p:txBody>
      </p:sp>
      <p:sp>
        <p:nvSpPr>
          <p:cNvPr id="6" name="Rectangle 3"/>
          <p:cNvSpPr txBox="1">
            <a:spLocks noChangeArrowheads="1"/>
          </p:cNvSpPr>
          <p:nvPr/>
        </p:nvSpPr>
        <p:spPr bwMode="auto">
          <a:xfrm>
            <a:off x="5364088" y="908720"/>
            <a:ext cx="353454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spcBef>
                <a:spcPct val="0"/>
              </a:spcBef>
              <a:spcAft>
                <a:spcPct val="0"/>
              </a:spcAft>
              <a:defRPr kumimoji="1" sz="4400">
                <a:solidFill>
                  <a:schemeClr val="tx2"/>
                </a:solidFill>
                <a:latin typeface="Arial" charset="0"/>
                <a:ea typeface="+mj-ea"/>
                <a:cs typeface="+mj-cs"/>
              </a:defRPr>
            </a:lvl1pPr>
            <a:lvl2pPr algn="l"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0" cap="none" spc="0" normalizeH="0" baseline="0" noProof="0" dirty="0">
              <a:ln>
                <a:noFill/>
              </a:ln>
              <a:solidFill>
                <a:srgbClr val="FFFF00"/>
              </a:solidFill>
              <a:effectLst/>
              <a:uLnTx/>
              <a:uFillTx/>
              <a:latin typeface="Meiryo UI" pitchFamily="50" charset="-128"/>
              <a:ea typeface="Meiryo UI" pitchFamily="50" charset="-128"/>
              <a:cs typeface="+mj-cs"/>
            </a:endParaRPr>
          </a:p>
        </p:txBody>
      </p:sp>
      <p:sp>
        <p:nvSpPr>
          <p:cNvPr id="2" name="テキスト ボックス 1">
            <a:extLst>
              <a:ext uri="{FF2B5EF4-FFF2-40B4-BE49-F238E27FC236}">
                <a16:creationId xmlns:a16="http://schemas.microsoft.com/office/drawing/2014/main" id="{01BD8589-5AD3-467D-8BB5-F9067FD1C937}"/>
              </a:ext>
            </a:extLst>
          </p:cNvPr>
          <p:cNvSpPr txBox="1"/>
          <p:nvPr/>
        </p:nvSpPr>
        <p:spPr>
          <a:xfrm>
            <a:off x="1475656" y="2996952"/>
            <a:ext cx="6408712" cy="3416320"/>
          </a:xfrm>
          <a:prstGeom prst="rect">
            <a:avLst/>
          </a:prstGeom>
          <a:noFill/>
        </p:spPr>
        <p:txBody>
          <a:bodyPr wrap="square" rtlCol="0">
            <a:spAutoFit/>
          </a:bodyPr>
          <a:lstStyle/>
          <a:p>
            <a:pPr algn="just"/>
            <a:r>
              <a:rPr kumimoji="1" lang="ja-JP" altLang="en-US" dirty="0">
                <a:solidFill>
                  <a:srgbClr val="FFFF00"/>
                </a:solidFill>
              </a:rPr>
              <a:t>　私は，障害の社会モデルの考え方を明確に取り入れ，社会的障壁と合理的配慮によって，氷山は海面上に大きく競り上がったり（すなわち障害レベル），海面すれすれに止まったりする（個性・多様性のレベル）と動的に考えて，ダイナミック氷山モデルを提唱した。</a:t>
            </a:r>
            <a:endParaRPr kumimoji="1" lang="en-US" altLang="ja-JP" dirty="0">
              <a:solidFill>
                <a:srgbClr val="FFFF00"/>
              </a:solidFill>
            </a:endParaRPr>
          </a:p>
          <a:p>
            <a:pPr algn="just"/>
            <a:r>
              <a:rPr lang="ja-JP" altLang="en-US" dirty="0">
                <a:solidFill>
                  <a:srgbClr val="FFFF00"/>
                </a:solidFill>
              </a:rPr>
              <a:t>　さらに，ワークシートは，メリだけではなくハリも忘れずに書き込めるようにした。支援を考えるときに，重要なのはハリだからである。</a:t>
            </a:r>
            <a:endParaRPr kumimoji="1" lang="ja-JP" altLang="en-US" dirty="0">
              <a:solidFill>
                <a:srgbClr val="FFFF00"/>
              </a:solidFill>
            </a:endParaRPr>
          </a:p>
        </p:txBody>
      </p:sp>
    </p:spTree>
    <p:extLst>
      <p:ext uri="{BB962C8B-B14F-4D97-AF65-F5344CB8AC3E}">
        <p14:creationId xmlns:p14="http://schemas.microsoft.com/office/powerpoint/2010/main" val="3632476403"/>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3122" name="Group 2"/>
          <p:cNvGrpSpPr/>
          <p:nvPr/>
        </p:nvGrpSpPr>
        <p:grpSpPr bwMode="auto">
          <a:xfrm>
            <a:off x="-36195" y="23495"/>
            <a:ext cx="5029200" cy="6858000"/>
            <a:chOff x="0" y="576"/>
            <a:chExt cx="3168" cy="3744"/>
          </a:xfrm>
        </p:grpSpPr>
        <p:pic>
          <p:nvPicPr>
            <p:cNvPr id="133130" name="Picture 3" descr="F:\参考資料\s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
              <a:ext cx="3168" cy="158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31" name="Picture 4" descr="F:\参考資料\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0"/>
              <a:ext cx="3168" cy="216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33123" name="Rectangle 5"/>
          <p:cNvSpPr>
            <a:spLocks noGrp="1" noChangeArrowheads="1"/>
          </p:cNvSpPr>
          <p:nvPr>
            <p:ph type="title" idx="4294967295"/>
          </p:nvPr>
        </p:nvSpPr>
        <p:spPr>
          <a:xfrm>
            <a:off x="0" y="457200"/>
            <a:ext cx="9144000" cy="1027584"/>
          </a:xfrm>
        </p:spPr>
        <p:txBody>
          <a:bodyPr/>
          <a:lstStyle/>
          <a:p>
            <a:pPr algn="ctr" eaLnBrk="1" hangingPunct="1"/>
            <a:r>
              <a:rPr lang="ja-JP" altLang="en-US" sz="3600" dirty="0">
                <a:solidFill>
                  <a:schemeClr val="tx1"/>
                </a:solidFill>
                <a:latin typeface="Meiryo UI" pitchFamily="50" charset="-128"/>
                <a:ea typeface="Meiryo UI" pitchFamily="50" charset="-128"/>
              </a:rPr>
              <a:t>自閉スペクトラム</a:t>
            </a:r>
            <a:r>
              <a:rPr lang="en-US" altLang="ja-JP" sz="3600" dirty="0">
                <a:solidFill>
                  <a:schemeClr val="tx1"/>
                </a:solidFill>
                <a:latin typeface="Meiryo UI" pitchFamily="50" charset="-128"/>
                <a:ea typeface="Meiryo UI" pitchFamily="50" charset="-128"/>
              </a:rPr>
              <a:t>(</a:t>
            </a:r>
            <a:r>
              <a:rPr lang="ja-JP" altLang="en-US" sz="3600" dirty="0">
                <a:solidFill>
                  <a:schemeClr val="tx1"/>
                </a:solidFill>
                <a:latin typeface="Meiryo UI" pitchFamily="50" charset="-128"/>
                <a:ea typeface="Meiryo UI" pitchFamily="50" charset="-128"/>
              </a:rPr>
              <a:t>障害</a:t>
            </a:r>
            <a:r>
              <a:rPr lang="en-US" altLang="ja-JP" sz="3600" dirty="0">
                <a:solidFill>
                  <a:schemeClr val="tx1"/>
                </a:solidFill>
                <a:latin typeface="Meiryo UI" pitchFamily="50" charset="-128"/>
                <a:ea typeface="Meiryo UI" pitchFamily="50" charset="-128"/>
              </a:rPr>
              <a:t>)</a:t>
            </a:r>
            <a:r>
              <a:rPr lang="ja-JP" altLang="en-US" sz="3600" dirty="0">
                <a:solidFill>
                  <a:schemeClr val="tx1"/>
                </a:solidFill>
                <a:latin typeface="Meiryo UI" pitchFamily="50" charset="-128"/>
                <a:ea typeface="Meiryo UI" pitchFamily="50" charset="-128"/>
              </a:rPr>
              <a:t>のダイナミック氷山モデル</a:t>
            </a:r>
            <a:br>
              <a:rPr lang="en-US" altLang="ja-JP" sz="3600" dirty="0">
                <a:solidFill>
                  <a:schemeClr val="tx1"/>
                </a:solidFill>
                <a:latin typeface="Meiryo UI" pitchFamily="50" charset="-128"/>
                <a:ea typeface="Meiryo UI" pitchFamily="50" charset="-128"/>
              </a:rPr>
            </a:br>
            <a:r>
              <a:rPr lang="en-US" altLang="ja-JP" sz="3600" dirty="0">
                <a:solidFill>
                  <a:schemeClr val="tx1"/>
                </a:solidFill>
                <a:latin typeface="Meiryo UI" pitchFamily="50" charset="-128"/>
                <a:ea typeface="Meiryo UI" pitchFamily="50" charset="-128"/>
              </a:rPr>
              <a:t>(2014)</a:t>
            </a:r>
            <a:endParaRPr lang="ja-JP" altLang="en-US" sz="3600" dirty="0">
              <a:solidFill>
                <a:schemeClr val="tx1"/>
              </a:solidFill>
              <a:latin typeface="Meiryo UI" pitchFamily="50" charset="-128"/>
              <a:ea typeface="Meiryo UI" pitchFamily="50" charset="-128"/>
            </a:endParaRPr>
          </a:p>
        </p:txBody>
      </p:sp>
      <p:sp>
        <p:nvSpPr>
          <p:cNvPr id="133124" name="AutoShape 6"/>
          <p:cNvSpPr>
            <a:spLocks noChangeArrowheads="1"/>
          </p:cNvSpPr>
          <p:nvPr/>
        </p:nvSpPr>
        <p:spPr bwMode="auto">
          <a:xfrm>
            <a:off x="457200" y="2286000"/>
            <a:ext cx="3429000" cy="4114800"/>
          </a:xfrm>
          <a:prstGeom prst="hexagon">
            <a:avLst>
              <a:gd name="adj" fmla="val 23125"/>
              <a:gd name="vf" fmla="val 115470"/>
            </a:avLst>
          </a:prstGeom>
          <a:solidFill>
            <a:schemeClr val="bg1"/>
          </a:solidFill>
          <a:ln w="9525">
            <a:solidFill>
              <a:schemeClr val="tx1"/>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256005" name="Rectangle 7"/>
          <p:cNvSpPr>
            <a:spLocks noChangeArrowheads="1"/>
          </p:cNvSpPr>
          <p:nvPr/>
        </p:nvSpPr>
        <p:spPr bwMode="auto">
          <a:xfrm>
            <a:off x="5257800" y="1752600"/>
            <a:ext cx="358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社会モデル</a:t>
            </a: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氷山全体が自閉特性</a:t>
            </a: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メリハリ</a:t>
            </a: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endPar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海面上の氷が問題行動化した自閉症特性</a:t>
            </a: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メリ</a:t>
            </a:r>
            <a:r>
              <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a:t>
            </a:r>
            <a:endPar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理解の不適切度および支援の不適切度を海水の塩分濃度に譬えると…</a:t>
            </a:r>
            <a:endParaRPr kumimoji="1" lang="en-US" altLang="ja-JP"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1" lang="ja-JP" altLang="en-US" sz="28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p:txBody>
      </p:sp>
      <p:sp>
        <p:nvSpPr>
          <p:cNvPr id="133126" name="Text Box 8"/>
          <p:cNvSpPr txBox="1">
            <a:spLocks noChangeArrowheads="1"/>
          </p:cNvSpPr>
          <p:nvPr/>
        </p:nvSpPr>
        <p:spPr bwMode="auto">
          <a:xfrm>
            <a:off x="1176616" y="2286000"/>
            <a:ext cx="141577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3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　　個体</a:t>
            </a:r>
            <a:endParaRPr kumimoji="1" lang="en-US" altLang="ja-JP" sz="3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3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（発達のメリハリ）</a:t>
            </a:r>
          </a:p>
        </p:txBody>
      </p:sp>
      <p:sp>
        <p:nvSpPr>
          <p:cNvPr id="133127" name="Text Box 9"/>
          <p:cNvSpPr txBox="1">
            <a:spLocks noChangeArrowheads="1"/>
          </p:cNvSpPr>
          <p:nvPr/>
        </p:nvSpPr>
        <p:spPr bwMode="auto">
          <a:xfrm>
            <a:off x="4108847" y="3000375"/>
            <a:ext cx="61555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n-cs"/>
              </a:rPr>
              <a:t>環境･社会</a:t>
            </a:r>
            <a:r>
              <a:rPr kumimoji="1" lang="en-US" altLang="ja-JP" sz="28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n-cs"/>
              </a:rPr>
              <a:t>(</a:t>
            </a:r>
            <a:r>
              <a:rPr kumimoji="1" lang="ja-JP" altLang="en-US" sz="28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n-cs"/>
              </a:rPr>
              <a:t>理解と支援</a:t>
            </a:r>
            <a:r>
              <a:rPr kumimoji="1" lang="en-US" altLang="ja-JP" sz="28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n-cs"/>
              </a:rPr>
              <a:t>)</a:t>
            </a:r>
            <a:endParaRPr kumimoji="1" lang="ja-JP" altLang="en-US" sz="28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n-cs"/>
            </a:endParaRPr>
          </a:p>
        </p:txBody>
      </p:sp>
      <p:sp>
        <p:nvSpPr>
          <p:cNvPr id="133128" name="スライド番号プレースホルダ 9"/>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0DC2F4-F402-4A26-AE3E-9DF3810FB0AF}" type="slidenum">
              <a:rPr kumimoji="0" lang="en-US" altLang="ja-JP" sz="1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ja-JP" sz="1400" b="0" i="0" u="none" strike="noStrike" kern="1200" cap="none" spc="0" normalizeH="0" baseline="0" noProof="0">
              <a:ln>
                <a:noFill/>
              </a:ln>
              <a:solidFill>
                <a:srgbClr val="000000"/>
              </a:solidFill>
              <a:effectLst/>
              <a:uLnTx/>
              <a:uFillTx/>
              <a:latin typeface="Meiryo UI" pitchFamily="50" charset="-128"/>
              <a:ea typeface="Meiryo UI" pitchFamily="50" charset="-128"/>
              <a:cs typeface="+mn-cs"/>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itchFamily="50" charset="-128"/>
                <a:cs typeface="+mn-cs"/>
              </a:rPr>
              <a:t>Total 110</a:t>
            </a:r>
          </a:p>
        </p:txBody>
      </p:sp>
    </p:spTree>
    <p:extLst>
      <p:ext uri="{BB962C8B-B14F-4D97-AF65-F5344CB8AC3E}">
        <p14:creationId xmlns:p14="http://schemas.microsoft.com/office/powerpoint/2010/main" val="2005578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4147" name="スライド番号プレースホルダ 3"/>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71635A-FD1C-4E2D-88D2-E03563D6E004}" type="slidenum">
              <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4149"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F9B606-A508-40A3-92BC-5AECEA1A3B22}" type="slidenum">
              <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itchFamily="50" charset="-128"/>
              <a:cs typeface="+mn-cs"/>
            </a:endParaRPr>
          </a:p>
        </p:txBody>
      </p:sp>
      <p:sp>
        <p:nvSpPr>
          <p:cNvPr id="6" name="タイトル 1"/>
          <p:cNvSpPr txBox="1">
            <a:spLocks/>
          </p:cNvSpPr>
          <p:nvPr/>
        </p:nvSpPr>
        <p:spPr bwMode="auto">
          <a:xfrm>
            <a:off x="0" y="116632"/>
            <a:ext cx="9144000" cy="1066800"/>
          </a:xfrm>
          <a:prstGeom prst="rect">
            <a:avLst/>
          </a:prstGeom>
          <a:noFill/>
          <a:ln w="9525">
            <a:noFill/>
            <a:miter lim="800000"/>
            <a:headEnd/>
            <a:tailEnd/>
          </a:ln>
        </p:spPr>
        <p:txBody>
          <a:bodyPr anchor="b"/>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400" b="0" i="0" u="none" strike="noStrike" kern="0" cap="none" spc="0" normalizeH="0" baseline="0" noProof="0" dirty="0">
                <a:ln>
                  <a:noFill/>
                </a:ln>
                <a:solidFill>
                  <a:srgbClr val="0624BA"/>
                </a:solidFill>
                <a:effectLst/>
                <a:uLnTx/>
                <a:uFillTx/>
                <a:latin typeface="ＭＳ Ｐゴシック" panose="020B0600070205080204" pitchFamily="50" charset="-128"/>
                <a:ea typeface="ＭＳ Ｐゴシック" panose="020B0600070205080204" pitchFamily="34" charset="-128"/>
                <a:cs typeface="+mn-cs"/>
              </a:rPr>
              <a:t>死海</a:t>
            </a:r>
            <a:br>
              <a:rPr kumimoji="1" lang="ja-JP" altLang="en-US" sz="4400" b="0" i="0" u="none" strike="noStrike" kern="0" cap="none" spc="0" normalizeH="0" baseline="0" noProof="0" dirty="0">
                <a:ln>
                  <a:noFill/>
                </a:ln>
                <a:solidFill>
                  <a:srgbClr val="0624BA"/>
                </a:solidFill>
                <a:effectLst/>
                <a:uLnTx/>
                <a:uFillTx/>
                <a:latin typeface="ＭＳ Ｐゴシック" panose="020B0600070205080204" pitchFamily="50" charset="-128"/>
                <a:ea typeface="ＭＳ Ｐゴシック" panose="020B0600070205080204" pitchFamily="34" charset="-128"/>
                <a:cs typeface="+mn-cs"/>
              </a:rPr>
            </a:br>
            <a:r>
              <a:rPr kumimoji="1" lang="ja-JP" altLang="en-US" sz="2400" b="0" i="0" u="none" strike="noStrike" kern="0" cap="none" spc="0" normalizeH="0" baseline="0" noProof="0" dirty="0">
                <a:ln>
                  <a:noFill/>
                </a:ln>
                <a:solidFill>
                  <a:srgbClr val="0624BA"/>
                </a:solidFill>
                <a:effectLst/>
                <a:uLnTx/>
                <a:uFillTx/>
                <a:latin typeface="ＭＳ Ｐゴシック" panose="020B0600070205080204" pitchFamily="50" charset="-128"/>
                <a:ea typeface="ＭＳ Ｐゴシック" panose="020B0600070205080204" pitchFamily="34" charset="-128"/>
                <a:cs typeface="+mn-cs"/>
              </a:rPr>
              <a:t>イスラエルとヨルダンの間にあり，塩分濃度３０％（普通の海は３％）</a:t>
            </a:r>
          </a:p>
        </p:txBody>
      </p:sp>
      <p:sp>
        <p:nvSpPr>
          <p:cNvPr id="134151" name="フッター プレースホルダー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Total 110</a:t>
            </a:r>
          </a:p>
        </p:txBody>
      </p:sp>
    </p:spTree>
    <p:extLst>
      <p:ext uri="{BB962C8B-B14F-4D97-AF65-F5344CB8AC3E}">
        <p14:creationId xmlns:p14="http://schemas.microsoft.com/office/powerpoint/2010/main" val="3243091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3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2_Blend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7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2_Blend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6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2_Blend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0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2_Blend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4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2_Blend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291</TotalTime>
  <Words>1165</Words>
  <Application>Microsoft Office PowerPoint</Application>
  <PresentationFormat>画面に合わせる (4:3)</PresentationFormat>
  <Paragraphs>200</Paragraphs>
  <Slides>18</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7</vt:i4>
      </vt:variant>
      <vt:variant>
        <vt:lpstr>スライド タイトル</vt:lpstr>
      </vt:variant>
      <vt:variant>
        <vt:i4>18</vt:i4>
      </vt:variant>
    </vt:vector>
  </HeadingPairs>
  <TitlesOfParts>
    <vt:vector size="34" baseType="lpstr">
      <vt:lpstr>HGS創英角ｺﾞｼｯｸUB</vt:lpstr>
      <vt:lpstr>Meiryo UI</vt:lpstr>
      <vt:lpstr>ＭＳ Ｐゴシック</vt:lpstr>
      <vt:lpstr>ＭＳ Ｐ明朝</vt:lpstr>
      <vt:lpstr>Arial</vt:lpstr>
      <vt:lpstr>Tahoma</vt:lpstr>
      <vt:lpstr>Times New Roman</vt:lpstr>
      <vt:lpstr>Verdana</vt:lpstr>
      <vt:lpstr>Wingdings</vt:lpstr>
      <vt:lpstr>32_Blends</vt:lpstr>
      <vt:lpstr>47_Blends</vt:lpstr>
      <vt:lpstr>56_Blends</vt:lpstr>
      <vt:lpstr>50_Blends</vt:lpstr>
      <vt:lpstr>9_Blends</vt:lpstr>
      <vt:lpstr>4_標準デザイン</vt:lpstr>
      <vt:lpstr>54_Blends</vt:lpstr>
      <vt:lpstr>ダイナミック氷山モデルと ABCDE分析</vt:lpstr>
      <vt:lpstr>氷山モデルのいろいろ</vt:lpstr>
      <vt:lpstr>TEACCHの氷山モデル(1989)</vt:lpstr>
      <vt:lpstr>ABC氷山モデル(2008)</vt:lpstr>
      <vt:lpstr>PowerPoint プレゼンテーション</vt:lpstr>
      <vt:lpstr>氷山モデル(水野，2011)</vt:lpstr>
      <vt:lpstr>ダイナミック氷山モデル（門，2014）</vt:lpstr>
      <vt:lpstr>自閉スペクトラム(障害)のダイナミック氷山モデル (2014)</vt:lpstr>
      <vt:lpstr>PowerPoint プレゼンテーション</vt:lpstr>
      <vt:lpstr>無理解・不適切な対応の場合 (自閉スペクトラム障害)</vt:lpstr>
      <vt:lpstr>無理解・不適切な対応の場合 (自閉スペクトラム障害)</vt:lpstr>
      <vt:lpstr>適切な理解と支援の場合 (自閉スペクトラム)</vt:lpstr>
      <vt:lpstr>私のＡＢＣＤＥ分析を 組み込んだダイナミック氷山モデル</vt:lpstr>
      <vt:lpstr>ABCDE氷山モデル</vt:lpstr>
      <vt:lpstr>ＡＢＣＤＥ分析に基づく支援</vt:lpstr>
      <vt:lpstr>ABCDE氷山モデル</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自閉症スペクトラムについて</dc:title>
  <dc:creator>門　眞一郎</dc:creator>
  <cp:lastModifiedBy>Kado Shinichiro</cp:lastModifiedBy>
  <cp:revision>555</cp:revision>
  <dcterms:created xsi:type="dcterms:W3CDTF">2003-04-22T15:31:00Z</dcterms:created>
  <dcterms:modified xsi:type="dcterms:W3CDTF">2018-08-13T10:15:11Z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1041-10.8.0.5416</vt:lpwstr>
  </property>
</Properties>
</file>